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46"/>
  </p:notesMasterIdLst>
  <p:handoutMasterIdLst>
    <p:handoutMasterId r:id="rId47"/>
  </p:handoutMasterIdLst>
  <p:sldIdLst>
    <p:sldId id="278" r:id="rId5"/>
    <p:sldId id="282" r:id="rId6"/>
    <p:sldId id="300" r:id="rId7"/>
    <p:sldId id="330" r:id="rId8"/>
    <p:sldId id="338" r:id="rId9"/>
    <p:sldId id="336" r:id="rId10"/>
    <p:sldId id="331" r:id="rId11"/>
    <p:sldId id="337" r:id="rId12"/>
    <p:sldId id="332" r:id="rId13"/>
    <p:sldId id="339" r:id="rId14"/>
    <p:sldId id="334" r:id="rId15"/>
    <p:sldId id="340" r:id="rId16"/>
    <p:sldId id="333" r:id="rId17"/>
    <p:sldId id="341" r:id="rId18"/>
    <p:sldId id="342" r:id="rId19"/>
    <p:sldId id="343" r:id="rId20"/>
    <p:sldId id="344" r:id="rId21"/>
    <p:sldId id="345" r:id="rId22"/>
    <p:sldId id="347" r:id="rId23"/>
    <p:sldId id="348" r:id="rId24"/>
    <p:sldId id="346" r:id="rId25"/>
    <p:sldId id="351" r:id="rId26"/>
    <p:sldId id="349" r:id="rId27"/>
    <p:sldId id="350" r:id="rId28"/>
    <p:sldId id="353" r:id="rId29"/>
    <p:sldId id="370" r:id="rId30"/>
    <p:sldId id="354" r:id="rId31"/>
    <p:sldId id="355" r:id="rId32"/>
    <p:sldId id="357" r:id="rId33"/>
    <p:sldId id="367" r:id="rId34"/>
    <p:sldId id="358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8" r:id="rId43"/>
    <p:sldId id="329" r:id="rId44"/>
    <p:sldId id="36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8EA69-E552-4D7E-9A15-3E869F857F97}" v="72" dt="2025-06-21T20:14:25.094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2DC8EA69-E552-4D7E-9A15-3E869F857F97}"/>
    <pc:docChg chg="undo redo custSel addSld delSld modSld sldOrd">
      <pc:chgData name="Alexander Sellapillai" userId="5a95c19abef8aa5e" providerId="LiveId" clId="{2DC8EA69-E552-4D7E-9A15-3E869F857F97}" dt="2025-06-21T20:24:02.770" v="4793" actId="207"/>
      <pc:docMkLst>
        <pc:docMk/>
      </pc:docMkLst>
      <pc:sldChg chg="addSp delSp modSp mod">
        <pc:chgData name="Alexander Sellapillai" userId="5a95c19abef8aa5e" providerId="LiveId" clId="{2DC8EA69-E552-4D7E-9A15-3E869F857F97}" dt="2025-06-20T20:26:45.190" v="3028" actId="14100"/>
        <pc:sldMkLst>
          <pc:docMk/>
          <pc:sldMk cId="1553522463" sldId="300"/>
        </pc:sldMkLst>
        <pc:spChg chg="mod">
          <ac:chgData name="Alexander Sellapillai" userId="5a95c19abef8aa5e" providerId="LiveId" clId="{2DC8EA69-E552-4D7E-9A15-3E869F857F97}" dt="2025-06-15T05:01:18.486" v="51" actId="1076"/>
          <ac:spMkLst>
            <pc:docMk/>
            <pc:sldMk cId="1553522463" sldId="300"/>
            <ac:spMk id="20" creationId="{CA486FFA-09F6-2ACF-2DBF-3A50954A28C4}"/>
          </ac:spMkLst>
        </pc:spChg>
        <pc:picChg chg="del">
          <ac:chgData name="Alexander Sellapillai" userId="5a95c19abef8aa5e" providerId="LiveId" clId="{2DC8EA69-E552-4D7E-9A15-3E869F857F97}" dt="2025-06-20T20:26:40.347" v="3025" actId="478"/>
          <ac:picMkLst>
            <pc:docMk/>
            <pc:sldMk cId="1553522463" sldId="300"/>
            <ac:picMk id="3" creationId="{A8479D2B-00A5-CD59-BAB5-0C786DFDB6D0}"/>
          </ac:picMkLst>
        </pc:picChg>
        <pc:picChg chg="add mod">
          <ac:chgData name="Alexander Sellapillai" userId="5a95c19abef8aa5e" providerId="LiveId" clId="{2DC8EA69-E552-4D7E-9A15-3E869F857F97}" dt="2025-06-20T20:26:45.190" v="3028" actId="14100"/>
          <ac:picMkLst>
            <pc:docMk/>
            <pc:sldMk cId="1553522463" sldId="300"/>
            <ac:picMk id="6" creationId="{117423C4-674C-0BB1-914A-035B054CFD43}"/>
          </ac:picMkLst>
        </pc:picChg>
      </pc:sldChg>
      <pc:sldChg chg="addSp modSp mod">
        <pc:chgData name="Alexander Sellapillai" userId="5a95c19abef8aa5e" providerId="LiveId" clId="{2DC8EA69-E552-4D7E-9A15-3E869F857F97}" dt="2025-06-21T20:15:45.506" v="4750" actId="207"/>
        <pc:sldMkLst>
          <pc:docMk/>
          <pc:sldMk cId="369270594" sldId="329"/>
        </pc:sldMkLst>
        <pc:spChg chg="add mod">
          <ac:chgData name="Alexander Sellapillai" userId="5a95c19abef8aa5e" providerId="LiveId" clId="{2DC8EA69-E552-4D7E-9A15-3E869F857F97}" dt="2025-06-21T20:15:26.275" v="4743" actId="207"/>
          <ac:spMkLst>
            <pc:docMk/>
            <pc:sldMk cId="369270594" sldId="329"/>
            <ac:spMk id="3" creationId="{9D84473D-9F2D-C169-308C-3A96EBC6BC25}"/>
          </ac:spMkLst>
        </pc:spChg>
        <pc:spChg chg="mod">
          <ac:chgData name="Alexander Sellapillai" userId="5a95c19abef8aa5e" providerId="LiveId" clId="{2DC8EA69-E552-4D7E-9A15-3E869F857F97}" dt="2025-06-21T20:15:45.506" v="4750" actId="207"/>
          <ac:spMkLst>
            <pc:docMk/>
            <pc:sldMk cId="369270594" sldId="329"/>
            <ac:spMk id="4" creationId="{AC7E9776-3FD2-21C2-7AF3-61F34A97AB0E}"/>
          </ac:spMkLst>
        </pc:spChg>
      </pc:sldChg>
      <pc:sldChg chg="addSp delSp modSp add mod">
        <pc:chgData name="Alexander Sellapillai" userId="5a95c19abef8aa5e" providerId="LiveId" clId="{2DC8EA69-E552-4D7E-9A15-3E869F857F97}" dt="2025-06-20T20:26:54.130" v="3031" actId="1076"/>
        <pc:sldMkLst>
          <pc:docMk/>
          <pc:sldMk cId="1306370297" sldId="330"/>
        </pc:sldMkLst>
        <pc:spChg chg="add mod">
          <ac:chgData name="Alexander Sellapillai" userId="5a95c19abef8aa5e" providerId="LiveId" clId="{2DC8EA69-E552-4D7E-9A15-3E869F857F97}" dt="2025-06-17T03:41:08.198" v="2479" actId="14100"/>
          <ac:spMkLst>
            <pc:docMk/>
            <pc:sldMk cId="1306370297" sldId="330"/>
            <ac:spMk id="2" creationId="{CD246D75-C369-93D8-F79E-E6834A307464}"/>
          </ac:spMkLst>
        </pc:spChg>
        <pc:spChg chg="mod">
          <ac:chgData name="Alexander Sellapillai" userId="5a95c19abef8aa5e" providerId="LiveId" clId="{2DC8EA69-E552-4D7E-9A15-3E869F857F97}" dt="2025-06-17T03:38:57.004" v="2456" actId="1076"/>
          <ac:spMkLst>
            <pc:docMk/>
            <pc:sldMk cId="1306370297" sldId="330"/>
            <ac:spMk id="20" creationId="{2DBF7FA0-3747-DA39-73E1-10D9D1ED8561}"/>
          </ac:spMkLst>
        </pc:spChg>
        <pc:picChg chg="del">
          <ac:chgData name="Alexander Sellapillai" userId="5a95c19abef8aa5e" providerId="LiveId" clId="{2DC8EA69-E552-4D7E-9A15-3E869F857F97}" dt="2025-06-20T20:26:50.228" v="3029" actId="478"/>
          <ac:picMkLst>
            <pc:docMk/>
            <pc:sldMk cId="1306370297" sldId="330"/>
            <ac:picMk id="4" creationId="{00000000-0000-0000-0000-000000000000}"/>
          </ac:picMkLst>
        </pc:picChg>
        <pc:picChg chg="add mod">
          <ac:chgData name="Alexander Sellapillai" userId="5a95c19abef8aa5e" providerId="LiveId" clId="{2DC8EA69-E552-4D7E-9A15-3E869F857F97}" dt="2025-06-20T20:26:54.130" v="3031" actId="1076"/>
          <ac:picMkLst>
            <pc:docMk/>
            <pc:sldMk cId="1306370297" sldId="330"/>
            <ac:picMk id="5" creationId="{093274BA-E92A-213F-2A96-8BBDA3C4836B}"/>
          </ac:picMkLst>
        </pc:picChg>
      </pc:sldChg>
      <pc:sldChg chg="addSp delSp modSp add mod">
        <pc:chgData name="Alexander Sellapillai" userId="5a95c19abef8aa5e" providerId="LiveId" clId="{2DC8EA69-E552-4D7E-9A15-3E869F857F97}" dt="2025-06-17T14:16:52.428" v="2772" actId="1076"/>
        <pc:sldMkLst>
          <pc:docMk/>
          <pc:sldMk cId="558033583" sldId="331"/>
        </pc:sldMkLst>
        <pc:spChg chg="add mod">
          <ac:chgData name="Alexander Sellapillai" userId="5a95c19abef8aa5e" providerId="LiveId" clId="{2DC8EA69-E552-4D7E-9A15-3E869F857F97}" dt="2025-06-17T14:16:52.428" v="2772" actId="1076"/>
          <ac:spMkLst>
            <pc:docMk/>
            <pc:sldMk cId="558033583" sldId="331"/>
            <ac:spMk id="4" creationId="{54B4C2A8-24D6-033F-ED19-B1710004EE43}"/>
          </ac:spMkLst>
        </pc:spChg>
        <pc:spChg chg="mod">
          <ac:chgData name="Alexander Sellapillai" userId="5a95c19abef8aa5e" providerId="LiveId" clId="{2DC8EA69-E552-4D7E-9A15-3E869F857F97}" dt="2025-06-17T14:13:21.764" v="2642" actId="20577"/>
          <ac:spMkLst>
            <pc:docMk/>
            <pc:sldMk cId="558033583" sldId="331"/>
            <ac:spMk id="20" creationId="{81472AF1-7E11-5602-CC6B-DD9BE1BE5C0E}"/>
          </ac:spMkLst>
        </pc:spChg>
        <pc:picChg chg="add mod">
          <ac:chgData name="Alexander Sellapillai" userId="5a95c19abef8aa5e" providerId="LiveId" clId="{2DC8EA69-E552-4D7E-9A15-3E869F857F97}" dt="2025-06-17T14:13:57.781" v="2650" actId="1076"/>
          <ac:picMkLst>
            <pc:docMk/>
            <pc:sldMk cId="558033583" sldId="331"/>
            <ac:picMk id="13" creationId="{E13A416E-71E4-F213-5306-8A2BF362A6A9}"/>
          </ac:picMkLst>
        </pc:picChg>
      </pc:sldChg>
      <pc:sldChg chg="addSp delSp modSp add mod ord">
        <pc:chgData name="Alexander Sellapillai" userId="5a95c19abef8aa5e" providerId="LiveId" clId="{2DC8EA69-E552-4D7E-9A15-3E869F857F97}" dt="2025-06-15T07:44:31.259" v="2439"/>
        <pc:sldMkLst>
          <pc:docMk/>
          <pc:sldMk cId="750827100" sldId="332"/>
        </pc:sldMkLst>
        <pc:spChg chg="add mod">
          <ac:chgData name="Alexander Sellapillai" userId="5a95c19abef8aa5e" providerId="LiveId" clId="{2DC8EA69-E552-4D7E-9A15-3E869F857F97}" dt="2025-06-15T06:11:22.768" v="2013" actId="20577"/>
          <ac:spMkLst>
            <pc:docMk/>
            <pc:sldMk cId="750827100" sldId="332"/>
            <ac:spMk id="3" creationId="{487CD7FB-8894-4AAB-0FAA-3328AC968784}"/>
          </ac:spMkLst>
        </pc:spChg>
        <pc:spChg chg="mod">
          <ac:chgData name="Alexander Sellapillai" userId="5a95c19abef8aa5e" providerId="LiveId" clId="{2DC8EA69-E552-4D7E-9A15-3E869F857F97}" dt="2025-06-15T05:51:25.988" v="1670" actId="1076"/>
          <ac:spMkLst>
            <pc:docMk/>
            <pc:sldMk cId="750827100" sldId="332"/>
            <ac:spMk id="4" creationId="{973EC438-1A5F-920B-88E4-958CC6B0A72E}"/>
          </ac:spMkLst>
        </pc:spChg>
        <pc:spChg chg="mod">
          <ac:chgData name="Alexander Sellapillai" userId="5a95c19abef8aa5e" providerId="LiveId" clId="{2DC8EA69-E552-4D7E-9A15-3E869F857F97}" dt="2025-06-15T05:47:11.470" v="1654" actId="20577"/>
          <ac:spMkLst>
            <pc:docMk/>
            <pc:sldMk cId="750827100" sldId="332"/>
            <ac:spMk id="20" creationId="{111D0203-C7AD-51A9-2288-F780CFB0A3FC}"/>
          </ac:spMkLst>
        </pc:spChg>
        <pc:picChg chg="add mod">
          <ac:chgData name="Alexander Sellapillai" userId="5a95c19abef8aa5e" providerId="LiveId" clId="{2DC8EA69-E552-4D7E-9A15-3E869F857F97}" dt="2025-06-15T05:54:15.433" v="1735" actId="1076"/>
          <ac:picMkLst>
            <pc:docMk/>
            <pc:sldMk cId="750827100" sldId="332"/>
            <ac:picMk id="2" creationId="{45DC5DCC-D6CB-824D-A15A-66093AF981D7}"/>
          </ac:picMkLst>
        </pc:picChg>
        <pc:picChg chg="add mod">
          <ac:chgData name="Alexander Sellapillai" userId="5a95c19abef8aa5e" providerId="LiveId" clId="{2DC8EA69-E552-4D7E-9A15-3E869F857F97}" dt="2025-06-15T05:54:18.568" v="1736" actId="1076"/>
          <ac:picMkLst>
            <pc:docMk/>
            <pc:sldMk cId="750827100" sldId="332"/>
            <ac:picMk id="7" creationId="{EAB24BA8-9D66-A57E-16C1-1C4A4459BBF8}"/>
          </ac:picMkLst>
        </pc:picChg>
      </pc:sldChg>
      <pc:sldChg chg="modSp add mod ord">
        <pc:chgData name="Alexander Sellapillai" userId="5a95c19abef8aa5e" providerId="LiveId" clId="{2DC8EA69-E552-4D7E-9A15-3E869F857F97}" dt="2025-06-15T06:00:33.367" v="1969" actId="20577"/>
        <pc:sldMkLst>
          <pc:docMk/>
          <pc:sldMk cId="3358891055" sldId="333"/>
        </pc:sldMkLst>
        <pc:spChg chg="mod">
          <ac:chgData name="Alexander Sellapillai" userId="5a95c19abef8aa5e" providerId="LiveId" clId="{2DC8EA69-E552-4D7E-9A15-3E869F857F97}" dt="2025-06-15T06:00:33.367" v="1969" actId="20577"/>
          <ac:spMkLst>
            <pc:docMk/>
            <pc:sldMk cId="3358891055" sldId="333"/>
            <ac:spMk id="4" creationId="{59883A2A-F158-B5E1-6913-C1318A12FA10}"/>
          </ac:spMkLst>
        </pc:spChg>
      </pc:sldChg>
      <pc:sldChg chg="addSp delSp modSp add mod ord">
        <pc:chgData name="Alexander Sellapillai" userId="5a95c19abef8aa5e" providerId="LiveId" clId="{2DC8EA69-E552-4D7E-9A15-3E869F857F97}" dt="2025-06-21T12:25:33.072" v="3553" actId="20577"/>
        <pc:sldMkLst>
          <pc:docMk/>
          <pc:sldMk cId="3118999402" sldId="334"/>
        </pc:sldMkLst>
        <pc:spChg chg="mod">
          <ac:chgData name="Alexander Sellapillai" userId="5a95c19abef8aa5e" providerId="LiveId" clId="{2DC8EA69-E552-4D7E-9A15-3E869F857F97}" dt="2025-06-15T06:11:09.369" v="1995" actId="1076"/>
          <ac:spMkLst>
            <pc:docMk/>
            <pc:sldMk cId="3118999402" sldId="334"/>
            <ac:spMk id="3" creationId="{D7659CDC-FDCC-DA3D-2943-1ED009858970}"/>
          </ac:spMkLst>
        </pc:spChg>
        <pc:spChg chg="mod">
          <ac:chgData name="Alexander Sellapillai" userId="5a95c19abef8aa5e" providerId="LiveId" clId="{2DC8EA69-E552-4D7E-9A15-3E869F857F97}" dt="2025-06-21T12:25:33.072" v="3553" actId="20577"/>
          <ac:spMkLst>
            <pc:docMk/>
            <pc:sldMk cId="3118999402" sldId="334"/>
            <ac:spMk id="4" creationId="{65862511-D63E-1221-6C08-A5685A5AB45A}"/>
          </ac:spMkLst>
        </pc:spChg>
        <pc:spChg chg="mod">
          <ac:chgData name="Alexander Sellapillai" userId="5a95c19abef8aa5e" providerId="LiveId" clId="{2DC8EA69-E552-4D7E-9A15-3E869F857F97}" dt="2025-06-21T12:24:19.482" v="3475" actId="20577"/>
          <ac:spMkLst>
            <pc:docMk/>
            <pc:sldMk cId="3118999402" sldId="334"/>
            <ac:spMk id="20" creationId="{B642B340-A107-5EC2-41A2-D78F045F68ED}"/>
          </ac:spMkLst>
        </pc:spChg>
        <pc:picChg chg="add mod">
          <ac:chgData name="Alexander Sellapillai" userId="5a95c19abef8aa5e" providerId="LiveId" clId="{2DC8EA69-E552-4D7E-9A15-3E869F857F97}" dt="2025-06-15T06:11:06.014" v="1994" actId="1076"/>
          <ac:picMkLst>
            <pc:docMk/>
            <pc:sldMk cId="3118999402" sldId="334"/>
            <ac:picMk id="6" creationId="{A738F173-2BBF-6ECE-6DD5-B0755B137300}"/>
          </ac:picMkLst>
        </pc:picChg>
        <pc:picChg chg="mod">
          <ac:chgData name="Alexander Sellapillai" userId="5a95c19abef8aa5e" providerId="LiveId" clId="{2DC8EA69-E552-4D7E-9A15-3E869F857F97}" dt="2025-06-15T06:11:06.014" v="1994" actId="1076"/>
          <ac:picMkLst>
            <pc:docMk/>
            <pc:sldMk cId="3118999402" sldId="334"/>
            <ac:picMk id="7" creationId="{7B88C0C7-15B4-35DD-0481-8C3E8C7BD2FF}"/>
          </ac:picMkLst>
        </pc:picChg>
      </pc:sldChg>
      <pc:sldChg chg="add del">
        <pc:chgData name="Alexander Sellapillai" userId="5a95c19abef8aa5e" providerId="LiveId" clId="{2DC8EA69-E552-4D7E-9A15-3E869F857F97}" dt="2025-06-17T14:15:49.781" v="2692" actId="2696"/>
        <pc:sldMkLst>
          <pc:docMk/>
          <pc:sldMk cId="2337602738" sldId="335"/>
        </pc:sldMkLst>
      </pc:sldChg>
      <pc:sldChg chg="modSp add mod ord">
        <pc:chgData name="Alexander Sellapillai" userId="5a95c19abef8aa5e" providerId="LiveId" clId="{2DC8EA69-E552-4D7E-9A15-3E869F857F97}" dt="2025-06-17T14:09:15.303" v="2550"/>
        <pc:sldMkLst>
          <pc:docMk/>
          <pc:sldMk cId="1698410544" sldId="336"/>
        </pc:sldMkLst>
        <pc:spChg chg="mod">
          <ac:chgData name="Alexander Sellapillai" userId="5a95c19abef8aa5e" providerId="LiveId" clId="{2DC8EA69-E552-4D7E-9A15-3E869F857F97}" dt="2025-06-17T14:09:10.014" v="2548" actId="1076"/>
          <ac:spMkLst>
            <pc:docMk/>
            <pc:sldMk cId="1698410544" sldId="336"/>
            <ac:spMk id="4" creationId="{60885ACE-E4A2-88CB-7B78-11DB8107E179}"/>
          </ac:spMkLst>
        </pc:spChg>
      </pc:sldChg>
      <pc:sldChg chg="addSp delSp modSp add mod ord">
        <pc:chgData name="Alexander Sellapillai" userId="5a95c19abef8aa5e" providerId="LiveId" clId="{2DC8EA69-E552-4D7E-9A15-3E869F857F97}" dt="2025-06-17T14:18:22.834" v="2821" actId="1076"/>
        <pc:sldMkLst>
          <pc:docMk/>
          <pc:sldMk cId="1072135246" sldId="337"/>
        </pc:sldMkLst>
        <pc:spChg chg="mod">
          <ac:chgData name="Alexander Sellapillai" userId="5a95c19abef8aa5e" providerId="LiveId" clId="{2DC8EA69-E552-4D7E-9A15-3E869F857F97}" dt="2025-06-17T14:18:22.834" v="2821" actId="1076"/>
          <ac:spMkLst>
            <pc:docMk/>
            <pc:sldMk cId="1072135246" sldId="337"/>
            <ac:spMk id="4" creationId="{94249F70-233A-C1A2-3CC9-3F6EC1E71533}"/>
          </ac:spMkLst>
        </pc:spChg>
        <pc:spChg chg="mod">
          <ac:chgData name="Alexander Sellapillai" userId="5a95c19abef8aa5e" providerId="LiveId" clId="{2DC8EA69-E552-4D7E-9A15-3E869F857F97}" dt="2025-06-17T14:12:00.119" v="2620" actId="20577"/>
          <ac:spMkLst>
            <pc:docMk/>
            <pc:sldMk cId="1072135246" sldId="337"/>
            <ac:spMk id="20" creationId="{3B530D00-7D70-53AD-C249-710533C4F7E0}"/>
          </ac:spMkLst>
        </pc:spChg>
        <pc:picChg chg="add mod">
          <ac:chgData name="Alexander Sellapillai" userId="5a95c19abef8aa5e" providerId="LiveId" clId="{2DC8EA69-E552-4D7E-9A15-3E869F857F97}" dt="2025-06-17T14:15:06.650" v="2655" actId="1076"/>
          <ac:picMkLst>
            <pc:docMk/>
            <pc:sldMk cId="1072135246" sldId="337"/>
            <ac:picMk id="6" creationId="{A6698A28-9DE9-5DC0-1A1A-EE1CF8B8CE2F}"/>
          </ac:picMkLst>
        </pc:picChg>
      </pc:sldChg>
      <pc:sldChg chg="addSp delSp modSp add mod">
        <pc:chgData name="Alexander Sellapillai" userId="5a95c19abef8aa5e" providerId="LiveId" clId="{2DC8EA69-E552-4D7E-9A15-3E869F857F97}" dt="2025-06-20T20:31:56.557" v="3033" actId="20577"/>
        <pc:sldMkLst>
          <pc:docMk/>
          <pc:sldMk cId="1821344462" sldId="338"/>
        </pc:sldMkLst>
        <pc:spChg chg="mod">
          <ac:chgData name="Alexander Sellapillai" userId="5a95c19abef8aa5e" providerId="LiveId" clId="{2DC8EA69-E552-4D7E-9A15-3E869F857F97}" dt="2025-06-20T20:31:56.557" v="3033" actId="20577"/>
          <ac:spMkLst>
            <pc:docMk/>
            <pc:sldMk cId="1821344462" sldId="338"/>
            <ac:spMk id="2" creationId="{25E7219D-246A-0889-3F30-F7427266B91A}"/>
          </ac:spMkLst>
        </pc:spChg>
        <pc:spChg chg="add mod">
          <ac:chgData name="Alexander Sellapillai" userId="5a95c19abef8aa5e" providerId="LiveId" clId="{2DC8EA69-E552-4D7E-9A15-3E869F857F97}" dt="2025-06-20T20:22:35.442" v="2949" actId="1076"/>
          <ac:spMkLst>
            <pc:docMk/>
            <pc:sldMk cId="1821344462" sldId="338"/>
            <ac:spMk id="16" creationId="{26ABE0A2-A761-C23B-F4C6-E91C9AD2D50C}"/>
          </ac:spMkLst>
        </pc:spChg>
        <pc:spChg chg="add mod">
          <ac:chgData name="Alexander Sellapillai" userId="5a95c19abef8aa5e" providerId="LiveId" clId="{2DC8EA69-E552-4D7E-9A15-3E869F857F97}" dt="2025-06-20T20:22:35.442" v="2949" actId="1076"/>
          <ac:spMkLst>
            <pc:docMk/>
            <pc:sldMk cId="1821344462" sldId="338"/>
            <ac:spMk id="19" creationId="{1923EB5A-7360-3D01-E8E5-BD8BA48DAEFB}"/>
          </ac:spMkLst>
        </pc:spChg>
        <pc:spChg chg="mod">
          <ac:chgData name="Alexander Sellapillai" userId="5a95c19abef8aa5e" providerId="LiveId" clId="{2DC8EA69-E552-4D7E-9A15-3E869F857F97}" dt="2025-06-20T20:17:40.989" v="2916" actId="20577"/>
          <ac:spMkLst>
            <pc:docMk/>
            <pc:sldMk cId="1821344462" sldId="338"/>
            <ac:spMk id="20" creationId="{64D4E5AC-17A3-1A6A-89EC-4B6D7C8FB529}"/>
          </ac:spMkLst>
        </pc:spChg>
        <pc:spChg chg="add mod">
          <ac:chgData name="Alexander Sellapillai" userId="5a95c19abef8aa5e" providerId="LiveId" clId="{2DC8EA69-E552-4D7E-9A15-3E869F857F97}" dt="2025-06-20T20:23:29.403" v="3024" actId="1076"/>
          <ac:spMkLst>
            <pc:docMk/>
            <pc:sldMk cId="1821344462" sldId="338"/>
            <ac:spMk id="22" creationId="{5383E82E-E77C-A432-FA49-6D05310B4072}"/>
          </ac:spMkLst>
        </pc:spChg>
        <pc:picChg chg="del">
          <ac:chgData name="Alexander Sellapillai" userId="5a95c19abef8aa5e" providerId="LiveId" clId="{2DC8EA69-E552-4D7E-9A15-3E869F857F97}" dt="2025-06-20T19:59:46.945" v="2910" actId="478"/>
          <ac:picMkLst>
            <pc:docMk/>
            <pc:sldMk cId="1821344462" sldId="338"/>
            <ac:picMk id="4" creationId="{BA77E17B-2474-ED01-1CF2-1B1C9D5663AE}"/>
          </ac:picMkLst>
        </pc:picChg>
        <pc:picChg chg="add del mod">
          <ac:chgData name="Alexander Sellapillai" userId="5a95c19abef8aa5e" providerId="LiveId" clId="{2DC8EA69-E552-4D7E-9A15-3E869F857F97}" dt="2025-06-20T20:18:16.723" v="2920" actId="478"/>
          <ac:picMkLst>
            <pc:docMk/>
            <pc:sldMk cId="1821344462" sldId="338"/>
            <ac:picMk id="5" creationId="{D991C50D-66D2-A84F-821B-188DDA979239}"/>
          </ac:picMkLst>
        </pc:picChg>
        <pc:picChg chg="add mod">
          <ac:chgData name="Alexander Sellapillai" userId="5a95c19abef8aa5e" providerId="LiveId" clId="{2DC8EA69-E552-4D7E-9A15-3E869F857F97}" dt="2025-06-20T20:18:38.923" v="2924" actId="14100"/>
          <ac:picMkLst>
            <pc:docMk/>
            <pc:sldMk cId="1821344462" sldId="338"/>
            <ac:picMk id="7" creationId="{324F5B8E-DEE2-8DBC-189A-0C288A9704EE}"/>
          </ac:picMkLst>
        </pc:picChg>
        <pc:picChg chg="add del mod">
          <ac:chgData name="Alexander Sellapillai" userId="5a95c19abef8aa5e" providerId="LiveId" clId="{2DC8EA69-E552-4D7E-9A15-3E869F857F97}" dt="2025-06-20T20:21:20.755" v="2928" actId="478"/>
          <ac:picMkLst>
            <pc:docMk/>
            <pc:sldMk cId="1821344462" sldId="338"/>
            <ac:picMk id="9" creationId="{86901F30-331A-6014-9551-AE04D8C59856}"/>
          </ac:picMkLst>
        </pc:picChg>
        <pc:picChg chg="add mod">
          <ac:chgData name="Alexander Sellapillai" userId="5a95c19abef8aa5e" providerId="LiveId" clId="{2DC8EA69-E552-4D7E-9A15-3E869F857F97}" dt="2025-06-20T20:22:35.442" v="2949" actId="1076"/>
          <ac:picMkLst>
            <pc:docMk/>
            <pc:sldMk cId="1821344462" sldId="338"/>
            <ac:picMk id="11" creationId="{4A8D6F5E-F1AE-14A8-48AE-DC8B67E33FAC}"/>
          </ac:picMkLst>
        </pc:picChg>
        <pc:picChg chg="add mod">
          <ac:chgData name="Alexander Sellapillai" userId="5a95c19abef8aa5e" providerId="LiveId" clId="{2DC8EA69-E552-4D7E-9A15-3E869F857F97}" dt="2025-06-20T20:22:35.442" v="2949" actId="1076"/>
          <ac:picMkLst>
            <pc:docMk/>
            <pc:sldMk cId="1821344462" sldId="338"/>
            <ac:picMk id="13" creationId="{42EF79D7-889F-76C7-E9A2-9CF45BB8BD66}"/>
          </ac:picMkLst>
        </pc:picChg>
        <pc:picChg chg="add mod">
          <ac:chgData name="Alexander Sellapillai" userId="5a95c19abef8aa5e" providerId="LiveId" clId="{2DC8EA69-E552-4D7E-9A15-3E869F857F97}" dt="2025-06-20T20:22:35.442" v="2949" actId="1076"/>
          <ac:picMkLst>
            <pc:docMk/>
            <pc:sldMk cId="1821344462" sldId="338"/>
            <ac:picMk id="15" creationId="{5573D0B7-7E69-6D0F-F5EE-8E75680CF85A}"/>
          </ac:picMkLst>
        </pc:picChg>
        <pc:picChg chg="add del">
          <ac:chgData name="Alexander Sellapillai" userId="5a95c19abef8aa5e" providerId="LiveId" clId="{2DC8EA69-E552-4D7E-9A15-3E869F857F97}" dt="2025-06-20T20:22:26.034" v="2946" actId="21"/>
          <ac:picMkLst>
            <pc:docMk/>
            <pc:sldMk cId="1821344462" sldId="338"/>
            <ac:picMk id="18" creationId="{AE5ACE02-3FBE-24F8-21FB-675AD25BB1D4}"/>
          </ac:picMkLst>
        </pc:picChg>
      </pc:sldChg>
      <pc:sldChg chg="addSp delSp modSp add mod">
        <pc:chgData name="Alexander Sellapillai" userId="5a95c19abef8aa5e" providerId="LiveId" clId="{2DC8EA69-E552-4D7E-9A15-3E869F857F97}" dt="2025-06-21T11:26:02.301" v="3364" actId="1076"/>
        <pc:sldMkLst>
          <pc:docMk/>
          <pc:sldMk cId="1424638462" sldId="339"/>
        </pc:sldMkLst>
        <pc:spChg chg="del">
          <ac:chgData name="Alexander Sellapillai" userId="5a95c19abef8aa5e" providerId="LiveId" clId="{2DC8EA69-E552-4D7E-9A15-3E869F857F97}" dt="2025-06-21T11:13:52.905" v="3039" actId="478"/>
          <ac:spMkLst>
            <pc:docMk/>
            <pc:sldMk cId="1424638462" sldId="339"/>
            <ac:spMk id="3" creationId="{FF143A20-4AB2-E653-624C-499474403744}"/>
          </ac:spMkLst>
        </pc:spChg>
        <pc:spChg chg="del">
          <ac:chgData name="Alexander Sellapillai" userId="5a95c19abef8aa5e" providerId="LiveId" clId="{2DC8EA69-E552-4D7E-9A15-3E869F857F97}" dt="2025-06-21T11:14:25.215" v="3129" actId="478"/>
          <ac:spMkLst>
            <pc:docMk/>
            <pc:sldMk cId="1424638462" sldId="339"/>
            <ac:spMk id="4" creationId="{3D4DDEFE-DFB3-5C5F-B773-69137B1404BE}"/>
          </ac:spMkLst>
        </pc:spChg>
        <pc:spChg chg="add mod">
          <ac:chgData name="Alexander Sellapillai" userId="5a95c19abef8aa5e" providerId="LiveId" clId="{2DC8EA69-E552-4D7E-9A15-3E869F857F97}" dt="2025-06-21T11:26:00.679" v="3363" actId="1076"/>
          <ac:spMkLst>
            <pc:docMk/>
            <pc:sldMk cId="1424638462" sldId="339"/>
            <ac:spMk id="6" creationId="{5BF45687-9DEE-DC97-42DE-8B2E591817CC}"/>
          </ac:spMkLst>
        </pc:spChg>
        <pc:spChg chg="mod">
          <ac:chgData name="Alexander Sellapillai" userId="5a95c19abef8aa5e" providerId="LiveId" clId="{2DC8EA69-E552-4D7E-9A15-3E869F857F97}" dt="2025-06-21T11:19:05.972" v="3337" actId="21"/>
          <ac:spMkLst>
            <pc:docMk/>
            <pc:sldMk cId="1424638462" sldId="339"/>
            <ac:spMk id="20" creationId="{B23370C7-6B66-4BDB-80EC-6460FD5A17E8}"/>
          </ac:spMkLst>
        </pc:spChg>
        <pc:picChg chg="del">
          <ac:chgData name="Alexander Sellapillai" userId="5a95c19abef8aa5e" providerId="LiveId" clId="{2DC8EA69-E552-4D7E-9A15-3E869F857F97}" dt="2025-06-21T11:13:52.905" v="3039" actId="478"/>
          <ac:picMkLst>
            <pc:docMk/>
            <pc:sldMk cId="1424638462" sldId="339"/>
            <ac:picMk id="2" creationId="{0A2DD25F-2354-61DA-6489-1DA8FEEA3041}"/>
          </ac:picMkLst>
        </pc:picChg>
        <pc:picChg chg="del">
          <ac:chgData name="Alexander Sellapillai" userId="5a95c19abef8aa5e" providerId="LiveId" clId="{2DC8EA69-E552-4D7E-9A15-3E869F857F97}" dt="2025-06-21T11:13:52.905" v="3039" actId="478"/>
          <ac:picMkLst>
            <pc:docMk/>
            <pc:sldMk cId="1424638462" sldId="339"/>
            <ac:picMk id="7" creationId="{A70C71C2-F2A0-90E9-BDD6-DE9ADB159EFE}"/>
          </ac:picMkLst>
        </pc:picChg>
        <pc:picChg chg="add mod">
          <ac:chgData name="Alexander Sellapillai" userId="5a95c19abef8aa5e" providerId="LiveId" clId="{2DC8EA69-E552-4D7E-9A15-3E869F857F97}" dt="2025-06-21T11:26:02.301" v="3364" actId="1076"/>
          <ac:picMkLst>
            <pc:docMk/>
            <pc:sldMk cId="1424638462" sldId="339"/>
            <ac:picMk id="9" creationId="{AFA144D2-4525-806F-6562-5C997DA4AD5F}"/>
          </ac:picMkLst>
        </pc:picChg>
      </pc:sldChg>
      <pc:sldChg chg="add del">
        <pc:chgData name="Alexander Sellapillai" userId="5a95c19abef8aa5e" providerId="LiveId" clId="{2DC8EA69-E552-4D7E-9A15-3E869F857F97}" dt="2025-06-21T05:09:27.415" v="3037" actId="47"/>
        <pc:sldMkLst>
          <pc:docMk/>
          <pc:sldMk cId="2817351369" sldId="339"/>
        </pc:sldMkLst>
      </pc:sldChg>
      <pc:sldChg chg="add del">
        <pc:chgData name="Alexander Sellapillai" userId="5a95c19abef8aa5e" providerId="LiveId" clId="{2DC8EA69-E552-4D7E-9A15-3E869F857F97}" dt="2025-06-21T05:09:27.415" v="3037" actId="47"/>
        <pc:sldMkLst>
          <pc:docMk/>
          <pc:sldMk cId="3582787811" sldId="340"/>
        </pc:sldMkLst>
      </pc:sldChg>
      <pc:sldChg chg="addSp modSp add mod">
        <pc:chgData name="Alexander Sellapillai" userId="5a95c19abef8aa5e" providerId="LiveId" clId="{2DC8EA69-E552-4D7E-9A15-3E869F857F97}" dt="2025-06-21T13:30:09.795" v="3696" actId="20577"/>
        <pc:sldMkLst>
          <pc:docMk/>
          <pc:sldMk cId="3916696068" sldId="340"/>
        </pc:sldMkLst>
        <pc:spChg chg="mod">
          <ac:chgData name="Alexander Sellapillai" userId="5a95c19abef8aa5e" providerId="LiveId" clId="{2DC8EA69-E552-4D7E-9A15-3E869F857F97}" dt="2025-06-21T13:29:45.233" v="3693" actId="1076"/>
          <ac:spMkLst>
            <pc:docMk/>
            <pc:sldMk cId="3916696068" sldId="340"/>
            <ac:spMk id="3" creationId="{E1AF4AB1-43DB-BB57-0F9C-4B906D29CCD8}"/>
          </ac:spMkLst>
        </pc:spChg>
        <pc:spChg chg="mod">
          <ac:chgData name="Alexander Sellapillai" userId="5a95c19abef8aa5e" providerId="LiveId" clId="{2DC8EA69-E552-4D7E-9A15-3E869F857F97}" dt="2025-06-21T13:30:09.795" v="3696" actId="20577"/>
          <ac:spMkLst>
            <pc:docMk/>
            <pc:sldMk cId="3916696068" sldId="340"/>
            <ac:spMk id="4" creationId="{39541B6C-3A9F-DF11-08FD-041D4E2859FB}"/>
          </ac:spMkLst>
        </pc:spChg>
        <pc:spChg chg="add mod">
          <ac:chgData name="Alexander Sellapillai" userId="5a95c19abef8aa5e" providerId="LiveId" clId="{2DC8EA69-E552-4D7E-9A15-3E869F857F97}" dt="2025-06-21T13:29:49.220" v="3694" actId="1076"/>
          <ac:spMkLst>
            <pc:docMk/>
            <pc:sldMk cId="3916696068" sldId="340"/>
            <ac:spMk id="5" creationId="{680A767B-ECBD-3C49-648C-97E56BEF91C4}"/>
          </ac:spMkLst>
        </pc:spChg>
        <pc:spChg chg="mod">
          <ac:chgData name="Alexander Sellapillai" userId="5a95c19abef8aa5e" providerId="LiveId" clId="{2DC8EA69-E552-4D7E-9A15-3E869F857F97}" dt="2025-06-21T13:29:37.643" v="3692" actId="2711"/>
          <ac:spMkLst>
            <pc:docMk/>
            <pc:sldMk cId="3916696068" sldId="340"/>
            <ac:spMk id="20" creationId="{0604F59F-90F5-BA6C-31AF-C7E04D78B10E}"/>
          </ac:spMkLst>
        </pc:spChg>
        <pc:picChg chg="add mod">
          <ac:chgData name="Alexander Sellapillai" userId="5a95c19abef8aa5e" providerId="LiveId" clId="{2DC8EA69-E552-4D7E-9A15-3E869F857F97}" dt="2025-06-21T13:29:49.220" v="3694" actId="1076"/>
          <ac:picMkLst>
            <pc:docMk/>
            <pc:sldMk cId="3916696068" sldId="340"/>
            <ac:picMk id="2" creationId="{5034168D-0393-31B6-AD85-CD07D5C161D0}"/>
          </ac:picMkLst>
        </pc:picChg>
        <pc:picChg chg="mod">
          <ac:chgData name="Alexander Sellapillai" userId="5a95c19abef8aa5e" providerId="LiveId" clId="{2DC8EA69-E552-4D7E-9A15-3E869F857F97}" dt="2025-06-21T13:29:45.233" v="3693" actId="1076"/>
          <ac:picMkLst>
            <pc:docMk/>
            <pc:sldMk cId="3916696068" sldId="340"/>
            <ac:picMk id="6" creationId="{7E5F559C-9391-FECB-8AAF-4B4289022998}"/>
          </ac:picMkLst>
        </pc:picChg>
        <pc:picChg chg="mod">
          <ac:chgData name="Alexander Sellapillai" userId="5a95c19abef8aa5e" providerId="LiveId" clId="{2DC8EA69-E552-4D7E-9A15-3E869F857F97}" dt="2025-06-21T13:29:45.233" v="3693" actId="1076"/>
          <ac:picMkLst>
            <pc:docMk/>
            <pc:sldMk cId="3916696068" sldId="340"/>
            <ac:picMk id="7" creationId="{3DE48CCE-136D-051B-AE00-C344E668E44D}"/>
          </ac:picMkLst>
        </pc:picChg>
        <pc:picChg chg="add mod">
          <ac:chgData name="Alexander Sellapillai" userId="5a95c19abef8aa5e" providerId="LiveId" clId="{2DC8EA69-E552-4D7E-9A15-3E869F857F97}" dt="2025-06-21T13:29:49.220" v="3694" actId="1076"/>
          <ac:picMkLst>
            <pc:docMk/>
            <pc:sldMk cId="3916696068" sldId="340"/>
            <ac:picMk id="8" creationId="{1E6F5F11-995F-E5C6-972F-1C11FB37CA1B}"/>
          </ac:picMkLst>
        </pc:picChg>
      </pc:sldChg>
      <pc:sldChg chg="addSp delSp modSp add mod">
        <pc:chgData name="Alexander Sellapillai" userId="5a95c19abef8aa5e" providerId="LiveId" clId="{2DC8EA69-E552-4D7E-9A15-3E869F857F97}" dt="2025-06-21T13:38:59.620" v="3733" actId="1076"/>
        <pc:sldMkLst>
          <pc:docMk/>
          <pc:sldMk cId="1201687020" sldId="341"/>
        </pc:sldMkLst>
        <pc:spChg chg="del">
          <ac:chgData name="Alexander Sellapillai" userId="5a95c19abef8aa5e" providerId="LiveId" clId="{2DC8EA69-E552-4D7E-9A15-3E869F857F97}" dt="2025-06-21T13:38:53.719" v="3730" actId="478"/>
          <ac:spMkLst>
            <pc:docMk/>
            <pc:sldMk cId="1201687020" sldId="341"/>
            <ac:spMk id="4" creationId="{C70E945F-651E-AC90-E4A9-70EB64D0220A}"/>
          </ac:spMkLst>
        </pc:spChg>
        <pc:spChg chg="del">
          <ac:chgData name="Alexander Sellapillai" userId="5a95c19abef8aa5e" providerId="LiveId" clId="{2DC8EA69-E552-4D7E-9A15-3E869F857F97}" dt="2025-06-21T13:38:53.719" v="3730" actId="478"/>
          <ac:spMkLst>
            <pc:docMk/>
            <pc:sldMk cId="1201687020" sldId="341"/>
            <ac:spMk id="8" creationId="{6BDCC137-BD75-617B-6DC0-47D02EC2ACE5}"/>
          </ac:spMkLst>
        </pc:spChg>
        <pc:spChg chg="del">
          <ac:chgData name="Alexander Sellapillai" userId="5a95c19abef8aa5e" providerId="LiveId" clId="{2DC8EA69-E552-4D7E-9A15-3E869F857F97}" dt="2025-06-21T13:38:53.719" v="3730" actId="478"/>
          <ac:spMkLst>
            <pc:docMk/>
            <pc:sldMk cId="1201687020" sldId="341"/>
            <ac:spMk id="12" creationId="{88D5D10C-E630-E18D-4F25-6827CA828986}"/>
          </ac:spMkLst>
        </pc:spChg>
        <pc:spChg chg="mod">
          <ac:chgData name="Alexander Sellapillai" userId="5a95c19abef8aa5e" providerId="LiveId" clId="{2DC8EA69-E552-4D7E-9A15-3E869F857F97}" dt="2025-06-21T13:36:37.248" v="3729" actId="20577"/>
          <ac:spMkLst>
            <pc:docMk/>
            <pc:sldMk cId="1201687020" sldId="341"/>
            <ac:spMk id="20" creationId="{9027A836-7BA7-5CC5-731B-9FDD6F3525A0}"/>
          </ac:spMkLst>
        </pc:spChg>
        <pc:picChg chg="add mod">
          <ac:chgData name="Alexander Sellapillai" userId="5a95c19abef8aa5e" providerId="LiveId" clId="{2DC8EA69-E552-4D7E-9A15-3E869F857F97}" dt="2025-06-21T13:38:59.620" v="3733" actId="1076"/>
          <ac:picMkLst>
            <pc:docMk/>
            <pc:sldMk cId="1201687020" sldId="341"/>
            <ac:picMk id="3" creationId="{A87EABDD-4C40-6494-5412-2F3E55691104}"/>
          </ac:picMkLst>
        </pc:picChg>
        <pc:picChg chg="del">
          <ac:chgData name="Alexander Sellapillai" userId="5a95c19abef8aa5e" providerId="LiveId" clId="{2DC8EA69-E552-4D7E-9A15-3E869F857F97}" dt="2025-06-21T13:38:53.719" v="3730" actId="478"/>
          <ac:picMkLst>
            <pc:docMk/>
            <pc:sldMk cId="1201687020" sldId="341"/>
            <ac:picMk id="6" creationId="{C8DD83AC-9274-2AB3-E2A3-FBC14F60D932}"/>
          </ac:picMkLst>
        </pc:picChg>
        <pc:picChg chg="del">
          <ac:chgData name="Alexander Sellapillai" userId="5a95c19abef8aa5e" providerId="LiveId" clId="{2DC8EA69-E552-4D7E-9A15-3E869F857F97}" dt="2025-06-21T13:38:53.719" v="3730" actId="478"/>
          <ac:picMkLst>
            <pc:docMk/>
            <pc:sldMk cId="1201687020" sldId="341"/>
            <ac:picMk id="11" creationId="{7A79BC24-984E-265B-AF6B-9BE47F3C80A2}"/>
          </ac:picMkLst>
        </pc:picChg>
      </pc:sldChg>
      <pc:sldChg chg="add del">
        <pc:chgData name="Alexander Sellapillai" userId="5a95c19abef8aa5e" providerId="LiveId" clId="{2DC8EA69-E552-4D7E-9A15-3E869F857F97}" dt="2025-06-21T05:09:27.415" v="3037" actId="47"/>
        <pc:sldMkLst>
          <pc:docMk/>
          <pc:sldMk cId="1698122896" sldId="341"/>
        </pc:sldMkLst>
      </pc:sldChg>
      <pc:sldChg chg="addSp delSp modSp add mod">
        <pc:chgData name="Alexander Sellapillai" userId="5a95c19abef8aa5e" providerId="LiveId" clId="{2DC8EA69-E552-4D7E-9A15-3E869F857F97}" dt="2025-06-21T13:42:09.077" v="3768" actId="20577"/>
        <pc:sldMkLst>
          <pc:docMk/>
          <pc:sldMk cId="702195202" sldId="342"/>
        </pc:sldMkLst>
        <pc:spChg chg="mod">
          <ac:chgData name="Alexander Sellapillai" userId="5a95c19abef8aa5e" providerId="LiveId" clId="{2DC8EA69-E552-4D7E-9A15-3E869F857F97}" dt="2025-06-21T13:42:09.077" v="3768" actId="20577"/>
          <ac:spMkLst>
            <pc:docMk/>
            <pc:sldMk cId="702195202" sldId="342"/>
            <ac:spMk id="20" creationId="{613A0672-89B7-2D41-EE5B-C32CB0CD8087}"/>
          </ac:spMkLst>
        </pc:spChg>
        <pc:picChg chg="del">
          <ac:chgData name="Alexander Sellapillai" userId="5a95c19abef8aa5e" providerId="LiveId" clId="{2DC8EA69-E552-4D7E-9A15-3E869F857F97}" dt="2025-06-21T13:39:30.250" v="3735" actId="478"/>
          <ac:picMkLst>
            <pc:docMk/>
            <pc:sldMk cId="702195202" sldId="342"/>
            <ac:picMk id="3" creationId="{86EE115E-EA30-FB06-61E1-679C64D86C87}"/>
          </ac:picMkLst>
        </pc:picChg>
        <pc:picChg chg="add del mod">
          <ac:chgData name="Alexander Sellapillai" userId="5a95c19abef8aa5e" providerId="LiveId" clId="{2DC8EA69-E552-4D7E-9A15-3E869F857F97}" dt="2025-06-21T13:41:46.150" v="3740" actId="478"/>
          <ac:picMkLst>
            <pc:docMk/>
            <pc:sldMk cId="702195202" sldId="342"/>
            <ac:picMk id="4" creationId="{4AF91C28-C739-EDB6-EA01-6D8B02B83F16}"/>
          </ac:picMkLst>
        </pc:picChg>
        <pc:picChg chg="add mod">
          <ac:chgData name="Alexander Sellapillai" userId="5a95c19abef8aa5e" providerId="LiveId" clId="{2DC8EA69-E552-4D7E-9A15-3E869F857F97}" dt="2025-06-21T13:41:53.335" v="3743" actId="1076"/>
          <ac:picMkLst>
            <pc:docMk/>
            <pc:sldMk cId="702195202" sldId="342"/>
            <ac:picMk id="6" creationId="{5C9FD39E-455C-1F0E-6C99-CD82CF69574F}"/>
          </ac:picMkLst>
        </pc:picChg>
      </pc:sldChg>
      <pc:sldChg chg="addSp delSp modSp add mod">
        <pc:chgData name="Alexander Sellapillai" userId="5a95c19abef8aa5e" providerId="LiveId" clId="{2DC8EA69-E552-4D7E-9A15-3E869F857F97}" dt="2025-06-21T14:22:21.283" v="3905" actId="1076"/>
        <pc:sldMkLst>
          <pc:docMk/>
          <pc:sldMk cId="2423281419" sldId="343"/>
        </pc:sldMkLst>
        <pc:spChg chg="mod">
          <ac:chgData name="Alexander Sellapillai" userId="5a95c19abef8aa5e" providerId="LiveId" clId="{2DC8EA69-E552-4D7E-9A15-3E869F857F97}" dt="2025-06-21T14:09:00.166" v="3857" actId="20577"/>
          <ac:spMkLst>
            <pc:docMk/>
            <pc:sldMk cId="2423281419" sldId="343"/>
            <ac:spMk id="20" creationId="{DFE2C7DE-726D-2054-D128-86211D7321DC}"/>
          </ac:spMkLst>
        </pc:spChg>
        <pc:picChg chg="add del mod">
          <ac:chgData name="Alexander Sellapillai" userId="5a95c19abef8aa5e" providerId="LiveId" clId="{2DC8EA69-E552-4D7E-9A15-3E869F857F97}" dt="2025-06-21T14:22:21.283" v="3905" actId="1076"/>
          <ac:picMkLst>
            <pc:docMk/>
            <pc:sldMk cId="2423281419" sldId="343"/>
            <ac:picMk id="3" creationId="{60B4368A-B8CF-A34D-9B9B-10F3CF533482}"/>
          </ac:picMkLst>
        </pc:picChg>
        <pc:picChg chg="add del">
          <ac:chgData name="Alexander Sellapillai" userId="5a95c19abef8aa5e" providerId="LiveId" clId="{2DC8EA69-E552-4D7E-9A15-3E869F857F97}" dt="2025-06-21T14:09:00.981" v="3860" actId="478"/>
          <ac:picMkLst>
            <pc:docMk/>
            <pc:sldMk cId="2423281419" sldId="343"/>
            <ac:picMk id="6" creationId="{64FF6E7C-F13F-F5AA-FEC3-EA30F3F6ACF3}"/>
          </ac:picMkLst>
        </pc:picChg>
      </pc:sldChg>
      <pc:sldChg chg="addSp delSp modSp add del mod">
        <pc:chgData name="Alexander Sellapillai" userId="5a95c19abef8aa5e" providerId="LiveId" clId="{2DC8EA69-E552-4D7E-9A15-3E869F857F97}" dt="2025-06-21T14:09:10.168" v="3868" actId="1076"/>
        <pc:sldMkLst>
          <pc:docMk/>
          <pc:sldMk cId="1926867901" sldId="344"/>
        </pc:sldMkLst>
        <pc:picChg chg="add del mod">
          <ac:chgData name="Alexander Sellapillai" userId="5a95c19abef8aa5e" providerId="LiveId" clId="{2DC8EA69-E552-4D7E-9A15-3E869F857F97}" dt="2025-06-21T14:09:10.168" v="3868" actId="1076"/>
          <ac:picMkLst>
            <pc:docMk/>
            <pc:sldMk cId="1926867901" sldId="344"/>
            <ac:picMk id="3" creationId="{D933773C-9190-1E3D-4391-A7B2B65AC6F0}"/>
          </ac:picMkLst>
        </pc:picChg>
        <pc:picChg chg="add del">
          <ac:chgData name="Alexander Sellapillai" userId="5a95c19abef8aa5e" providerId="LiveId" clId="{2DC8EA69-E552-4D7E-9A15-3E869F857F97}" dt="2025-06-21T14:09:08.150" v="3865" actId="478"/>
          <ac:picMkLst>
            <pc:docMk/>
            <pc:sldMk cId="1926867901" sldId="344"/>
            <ac:picMk id="6" creationId="{61C00673-4D9B-CC24-1A8F-4D332C25CF2D}"/>
          </ac:picMkLst>
        </pc:picChg>
      </pc:sldChg>
      <pc:sldChg chg="addSp delSp modSp add del mod">
        <pc:chgData name="Alexander Sellapillai" userId="5a95c19abef8aa5e" providerId="LiveId" clId="{2DC8EA69-E552-4D7E-9A15-3E869F857F97}" dt="2025-06-21T14:11:58.975" v="3884" actId="1076"/>
        <pc:sldMkLst>
          <pc:docMk/>
          <pc:sldMk cId="454248962" sldId="345"/>
        </pc:sldMkLst>
        <pc:picChg chg="add del mod">
          <ac:chgData name="Alexander Sellapillai" userId="5a95c19abef8aa5e" providerId="LiveId" clId="{2DC8EA69-E552-4D7E-9A15-3E869F857F97}" dt="2025-06-21T14:10:22.775" v="3873" actId="478"/>
          <ac:picMkLst>
            <pc:docMk/>
            <pc:sldMk cId="454248962" sldId="345"/>
            <ac:picMk id="3" creationId="{5019D3C5-756B-E1AC-F77C-A211F16F5B5F}"/>
          </ac:picMkLst>
        </pc:picChg>
        <pc:picChg chg="add del mod">
          <ac:chgData name="Alexander Sellapillai" userId="5a95c19abef8aa5e" providerId="LiveId" clId="{2DC8EA69-E552-4D7E-9A15-3E869F857F97}" dt="2025-06-21T14:11:54.993" v="3882" actId="478"/>
          <ac:picMkLst>
            <pc:docMk/>
            <pc:sldMk cId="454248962" sldId="345"/>
            <ac:picMk id="5" creationId="{2DDC7AA6-A1AF-3874-8144-AEC2BD6FFEF6}"/>
          </ac:picMkLst>
        </pc:picChg>
        <pc:picChg chg="del">
          <ac:chgData name="Alexander Sellapillai" userId="5a95c19abef8aa5e" providerId="LiveId" clId="{2DC8EA69-E552-4D7E-9A15-3E869F857F97}" dt="2025-06-21T14:09:34.625" v="3869" actId="478"/>
          <ac:picMkLst>
            <pc:docMk/>
            <pc:sldMk cId="454248962" sldId="345"/>
            <ac:picMk id="6" creationId="{59D6AAC1-314C-C78B-875F-CBEDDC8FF377}"/>
          </ac:picMkLst>
        </pc:picChg>
        <pc:picChg chg="add mod">
          <ac:chgData name="Alexander Sellapillai" userId="5a95c19abef8aa5e" providerId="LiveId" clId="{2DC8EA69-E552-4D7E-9A15-3E869F857F97}" dt="2025-06-21T14:11:58.975" v="3884" actId="1076"/>
          <ac:picMkLst>
            <pc:docMk/>
            <pc:sldMk cId="454248962" sldId="345"/>
            <ac:picMk id="8" creationId="{45F6C8BD-FBA4-1C12-4A08-D51859435BA7}"/>
          </ac:picMkLst>
        </pc:picChg>
      </pc:sldChg>
      <pc:sldChg chg="addSp delSp modSp add mod">
        <pc:chgData name="Alexander Sellapillai" userId="5a95c19abef8aa5e" providerId="LiveId" clId="{2DC8EA69-E552-4D7E-9A15-3E869F857F97}" dt="2025-06-21T19:27:23.820" v="4136" actId="21"/>
        <pc:sldMkLst>
          <pc:docMk/>
          <pc:sldMk cId="3455275866" sldId="346"/>
        </pc:sldMkLst>
        <pc:picChg chg="add del mod">
          <ac:chgData name="Alexander Sellapillai" userId="5a95c19abef8aa5e" providerId="LiveId" clId="{2DC8EA69-E552-4D7E-9A15-3E869F857F97}" dt="2025-06-21T19:27:23.820" v="4136" actId="21"/>
          <ac:picMkLst>
            <pc:docMk/>
            <pc:sldMk cId="3455275866" sldId="346"/>
            <ac:picMk id="3" creationId="{55C18BB6-53E4-A805-B403-7DA9ABDC17F4}"/>
          </ac:picMkLst>
        </pc:picChg>
        <pc:picChg chg="del mod">
          <ac:chgData name="Alexander Sellapillai" userId="5a95c19abef8aa5e" providerId="LiveId" clId="{2DC8EA69-E552-4D7E-9A15-3E869F857F97}" dt="2025-06-21T14:10:46.898" v="3880" actId="478"/>
          <ac:picMkLst>
            <pc:docMk/>
            <pc:sldMk cId="3455275866" sldId="346"/>
            <ac:picMk id="5" creationId="{3B7A7E66-C6FB-AA1F-3538-A4F6125273B7}"/>
          </ac:picMkLst>
        </pc:picChg>
      </pc:sldChg>
      <pc:sldChg chg="addSp delSp modSp add mod">
        <pc:chgData name="Alexander Sellapillai" userId="5a95c19abef8aa5e" providerId="LiveId" clId="{2DC8EA69-E552-4D7E-9A15-3E869F857F97}" dt="2025-06-21T14:14:14.519" v="3896" actId="1076"/>
        <pc:sldMkLst>
          <pc:docMk/>
          <pc:sldMk cId="2262335523" sldId="347"/>
        </pc:sldMkLst>
        <pc:picChg chg="add del mod">
          <ac:chgData name="Alexander Sellapillai" userId="5a95c19abef8aa5e" providerId="LiveId" clId="{2DC8EA69-E552-4D7E-9A15-3E869F857F97}" dt="2025-06-21T14:14:06.217" v="3894" actId="478"/>
          <ac:picMkLst>
            <pc:docMk/>
            <pc:sldMk cId="2262335523" sldId="347"/>
            <ac:picMk id="3" creationId="{811CA1FD-2B04-CB0F-A9A0-C62F18D8E552}"/>
          </ac:picMkLst>
        </pc:picChg>
        <pc:picChg chg="add mod">
          <ac:chgData name="Alexander Sellapillai" userId="5a95c19abef8aa5e" providerId="LiveId" clId="{2DC8EA69-E552-4D7E-9A15-3E869F857F97}" dt="2025-06-21T14:14:14.519" v="3896" actId="1076"/>
          <ac:picMkLst>
            <pc:docMk/>
            <pc:sldMk cId="2262335523" sldId="347"/>
            <ac:picMk id="5" creationId="{8AD5D2F0-CD33-2523-EBF1-0E1AB49A2DF0}"/>
          </ac:picMkLst>
        </pc:picChg>
        <pc:picChg chg="del">
          <ac:chgData name="Alexander Sellapillai" userId="5a95c19abef8aa5e" providerId="LiveId" clId="{2DC8EA69-E552-4D7E-9A15-3E869F857F97}" dt="2025-06-21T14:13:56.637" v="3890" actId="478"/>
          <ac:picMkLst>
            <pc:docMk/>
            <pc:sldMk cId="2262335523" sldId="347"/>
            <ac:picMk id="8" creationId="{9189F562-FE4F-DD21-191F-AF5CB0C558F7}"/>
          </ac:picMkLst>
        </pc:picChg>
      </pc:sldChg>
      <pc:sldChg chg="addSp delSp modSp add mod">
        <pc:chgData name="Alexander Sellapillai" userId="5a95c19abef8aa5e" providerId="LiveId" clId="{2DC8EA69-E552-4D7E-9A15-3E869F857F97}" dt="2025-06-21T14:20:20.581" v="3900" actId="1076"/>
        <pc:sldMkLst>
          <pc:docMk/>
          <pc:sldMk cId="738915760" sldId="348"/>
        </pc:sldMkLst>
        <pc:picChg chg="add mod">
          <ac:chgData name="Alexander Sellapillai" userId="5a95c19abef8aa5e" providerId="LiveId" clId="{2DC8EA69-E552-4D7E-9A15-3E869F857F97}" dt="2025-06-21T14:20:20.581" v="3900" actId="1076"/>
          <ac:picMkLst>
            <pc:docMk/>
            <pc:sldMk cId="738915760" sldId="348"/>
            <ac:picMk id="3" creationId="{7A6559A4-77C8-8629-6BAC-39540F644FCE}"/>
          </ac:picMkLst>
        </pc:picChg>
        <pc:picChg chg="del">
          <ac:chgData name="Alexander Sellapillai" userId="5a95c19abef8aa5e" providerId="LiveId" clId="{2DC8EA69-E552-4D7E-9A15-3E869F857F97}" dt="2025-06-21T14:20:17.261" v="3898" actId="478"/>
          <ac:picMkLst>
            <pc:docMk/>
            <pc:sldMk cId="738915760" sldId="348"/>
            <ac:picMk id="5" creationId="{E43D4A6F-34E8-6774-673F-EABAC658197B}"/>
          </ac:picMkLst>
        </pc:picChg>
      </pc:sldChg>
      <pc:sldChg chg="delSp modSp add del mod">
        <pc:chgData name="Alexander Sellapillai" userId="5a95c19abef8aa5e" providerId="LiveId" clId="{2DC8EA69-E552-4D7E-9A15-3E869F857F97}" dt="2025-06-21T14:26:14.675" v="4058" actId="2696"/>
        <pc:sldMkLst>
          <pc:docMk/>
          <pc:sldMk cId="298896946" sldId="349"/>
        </pc:sldMkLst>
        <pc:spChg chg="mod">
          <ac:chgData name="Alexander Sellapillai" userId="5a95c19abef8aa5e" providerId="LiveId" clId="{2DC8EA69-E552-4D7E-9A15-3E869F857F97}" dt="2025-06-21T14:24:43.942" v="4057" actId="207"/>
          <ac:spMkLst>
            <pc:docMk/>
            <pc:sldMk cId="298896946" sldId="349"/>
            <ac:spMk id="20" creationId="{94DB767F-3E6F-F436-2D1E-AF0AAFD4D1D6}"/>
          </ac:spMkLst>
        </pc:spChg>
        <pc:picChg chg="del">
          <ac:chgData name="Alexander Sellapillai" userId="5a95c19abef8aa5e" providerId="LiveId" clId="{2DC8EA69-E552-4D7E-9A15-3E869F857F97}" dt="2025-06-21T14:22:46.358" v="3907" actId="478"/>
          <ac:picMkLst>
            <pc:docMk/>
            <pc:sldMk cId="298896946" sldId="349"/>
            <ac:picMk id="3" creationId="{88C3B114-740D-1107-8908-A6EA77E1D298}"/>
          </ac:picMkLst>
        </pc:picChg>
      </pc:sldChg>
      <pc:sldChg chg="addSp delSp modSp add mod">
        <pc:chgData name="Alexander Sellapillai" userId="5a95c19abef8aa5e" providerId="LiveId" clId="{2DC8EA69-E552-4D7E-9A15-3E869F857F97}" dt="2025-06-21T14:31:26.522" v="4113" actId="1076"/>
        <pc:sldMkLst>
          <pc:docMk/>
          <pc:sldMk cId="962017144" sldId="349"/>
        </pc:sldMkLst>
        <pc:spChg chg="mod">
          <ac:chgData name="Alexander Sellapillai" userId="5a95c19abef8aa5e" providerId="LiveId" clId="{2DC8EA69-E552-4D7E-9A15-3E869F857F97}" dt="2025-06-21T14:26:43.165" v="4100" actId="20577"/>
          <ac:spMkLst>
            <pc:docMk/>
            <pc:sldMk cId="962017144" sldId="349"/>
            <ac:spMk id="20" creationId="{28BDA287-04CD-1874-CC33-E31B19628A42}"/>
          </ac:spMkLst>
        </pc:spChg>
        <pc:picChg chg="del mod">
          <ac:chgData name="Alexander Sellapillai" userId="5a95c19abef8aa5e" providerId="LiveId" clId="{2DC8EA69-E552-4D7E-9A15-3E869F857F97}" dt="2025-06-21T14:26:45.355" v="4101" actId="478"/>
          <ac:picMkLst>
            <pc:docMk/>
            <pc:sldMk cId="962017144" sldId="349"/>
            <ac:picMk id="3" creationId="{90C9B5E9-B0C0-AA94-05A7-11FDCACF342E}"/>
          </ac:picMkLst>
        </pc:picChg>
        <pc:picChg chg="add mod">
          <ac:chgData name="Alexander Sellapillai" userId="5a95c19abef8aa5e" providerId="LiveId" clId="{2DC8EA69-E552-4D7E-9A15-3E869F857F97}" dt="2025-06-21T14:31:26.522" v="4113" actId="1076"/>
          <ac:picMkLst>
            <pc:docMk/>
            <pc:sldMk cId="962017144" sldId="349"/>
            <ac:picMk id="4" creationId="{4F2146DF-97A2-7E73-DF5A-11E16B1047BF}"/>
          </ac:picMkLst>
        </pc:picChg>
      </pc:sldChg>
      <pc:sldChg chg="addSp modSp add mod">
        <pc:chgData name="Alexander Sellapillai" userId="5a95c19abef8aa5e" providerId="LiveId" clId="{2DC8EA69-E552-4D7E-9A15-3E869F857F97}" dt="2025-06-21T18:36:53.839" v="4118" actId="1076"/>
        <pc:sldMkLst>
          <pc:docMk/>
          <pc:sldMk cId="455754462" sldId="350"/>
        </pc:sldMkLst>
        <pc:picChg chg="add mod">
          <ac:chgData name="Alexander Sellapillai" userId="5a95c19abef8aa5e" providerId="LiveId" clId="{2DC8EA69-E552-4D7E-9A15-3E869F857F97}" dt="2025-06-21T18:36:53.839" v="4118" actId="1076"/>
          <ac:picMkLst>
            <pc:docMk/>
            <pc:sldMk cId="455754462" sldId="350"/>
            <ac:picMk id="3" creationId="{F16F0F62-7338-BC76-6549-FE18C0577F3B}"/>
          </ac:picMkLst>
        </pc:picChg>
      </pc:sldChg>
      <pc:sldChg chg="addSp delSp modSp add mod ord">
        <pc:chgData name="Alexander Sellapillai" userId="5a95c19abef8aa5e" providerId="LiveId" clId="{2DC8EA69-E552-4D7E-9A15-3E869F857F97}" dt="2025-06-21T19:27:46.468" v="4141" actId="1076"/>
        <pc:sldMkLst>
          <pc:docMk/>
          <pc:sldMk cId="2509036428" sldId="351"/>
        </pc:sldMkLst>
        <pc:spChg chg="mod">
          <ac:chgData name="Alexander Sellapillai" userId="5a95c19abef8aa5e" providerId="LiveId" clId="{2DC8EA69-E552-4D7E-9A15-3E869F857F97}" dt="2025-06-21T19:27:46.468" v="4141" actId="1076"/>
          <ac:spMkLst>
            <pc:docMk/>
            <pc:sldMk cId="2509036428" sldId="351"/>
            <ac:spMk id="20" creationId="{CA36E1B5-5867-1AC6-C889-05C222B418E8}"/>
          </ac:spMkLst>
        </pc:spChg>
        <pc:picChg chg="add del">
          <ac:chgData name="Alexander Sellapillai" userId="5a95c19abef8aa5e" providerId="LiveId" clId="{2DC8EA69-E552-4D7E-9A15-3E869F857F97}" dt="2025-06-21T14:29:21.687" v="4105" actId="22"/>
          <ac:picMkLst>
            <pc:docMk/>
            <pc:sldMk cId="2509036428" sldId="351"/>
            <ac:picMk id="3" creationId="{2A147C34-6BBD-681D-AE54-AB00BFD534C9}"/>
          </ac:picMkLst>
        </pc:picChg>
        <pc:picChg chg="add mod">
          <ac:chgData name="Alexander Sellapillai" userId="5a95c19abef8aa5e" providerId="LiveId" clId="{2DC8EA69-E552-4D7E-9A15-3E869F857F97}" dt="2025-06-21T19:27:43.389" v="4140" actId="1076"/>
          <ac:picMkLst>
            <pc:docMk/>
            <pc:sldMk cId="2509036428" sldId="351"/>
            <ac:picMk id="5" creationId="{FCB23A50-29E2-1315-2EDE-FC51760C13F1}"/>
          </ac:picMkLst>
        </pc:picChg>
      </pc:sldChg>
      <pc:sldChg chg="modSp add del mod">
        <pc:chgData name="Alexander Sellapillai" userId="5a95c19abef8aa5e" providerId="LiveId" clId="{2DC8EA69-E552-4D7E-9A15-3E869F857F97}" dt="2025-06-21T19:29:28.141" v="4164" actId="2696"/>
        <pc:sldMkLst>
          <pc:docMk/>
          <pc:sldMk cId="3828343815" sldId="352"/>
        </pc:sldMkLst>
        <pc:spChg chg="mod">
          <ac:chgData name="Alexander Sellapillai" userId="5a95c19abef8aa5e" providerId="LiveId" clId="{2DC8EA69-E552-4D7E-9A15-3E869F857F97}" dt="2025-06-21T19:28:19.758" v="4145" actId="1076"/>
          <ac:spMkLst>
            <pc:docMk/>
            <pc:sldMk cId="3828343815" sldId="352"/>
            <ac:spMk id="20" creationId="{DE1EFC1C-A3C0-8E26-8DD4-775150412574}"/>
          </ac:spMkLst>
        </pc:spChg>
        <pc:picChg chg="mod">
          <ac:chgData name="Alexander Sellapillai" userId="5a95c19abef8aa5e" providerId="LiveId" clId="{2DC8EA69-E552-4D7E-9A15-3E869F857F97}" dt="2025-06-21T19:28:16.437" v="4144" actId="1076"/>
          <ac:picMkLst>
            <pc:docMk/>
            <pc:sldMk cId="3828343815" sldId="352"/>
            <ac:picMk id="4" creationId="{3E000272-B0C0-E4B3-B483-03E399FD261F}"/>
          </ac:picMkLst>
        </pc:picChg>
      </pc:sldChg>
      <pc:sldChg chg="addSp delSp modSp add mod">
        <pc:chgData name="Alexander Sellapillai" userId="5a95c19abef8aa5e" providerId="LiveId" clId="{2DC8EA69-E552-4D7E-9A15-3E869F857F97}" dt="2025-06-21T19:28:51.005" v="4161" actId="1038"/>
        <pc:sldMkLst>
          <pc:docMk/>
          <pc:sldMk cId="3956204183" sldId="353"/>
        </pc:sldMkLst>
        <pc:spChg chg="mod">
          <ac:chgData name="Alexander Sellapillai" userId="5a95c19abef8aa5e" providerId="LiveId" clId="{2DC8EA69-E552-4D7E-9A15-3E869F857F97}" dt="2025-06-21T19:28:42.786" v="4146" actId="1076"/>
          <ac:spMkLst>
            <pc:docMk/>
            <pc:sldMk cId="3956204183" sldId="353"/>
            <ac:spMk id="20" creationId="{18DF047E-A1C9-4457-6599-02E7EA1351BE}"/>
          </ac:spMkLst>
        </pc:spChg>
        <pc:picChg chg="del">
          <ac:chgData name="Alexander Sellapillai" userId="5a95c19abef8aa5e" providerId="LiveId" clId="{2DC8EA69-E552-4D7E-9A15-3E869F857F97}" dt="2025-06-21T19:05:43.754" v="4120" actId="478"/>
          <ac:picMkLst>
            <pc:docMk/>
            <pc:sldMk cId="3956204183" sldId="353"/>
            <ac:picMk id="3" creationId="{20FCD982-85E9-EE8B-BAAA-372260E7D428}"/>
          </ac:picMkLst>
        </pc:picChg>
        <pc:picChg chg="add mod">
          <ac:chgData name="Alexander Sellapillai" userId="5a95c19abef8aa5e" providerId="LiveId" clId="{2DC8EA69-E552-4D7E-9A15-3E869F857F97}" dt="2025-06-21T19:28:51.005" v="4161" actId="1038"/>
          <ac:picMkLst>
            <pc:docMk/>
            <pc:sldMk cId="3956204183" sldId="353"/>
            <ac:picMk id="4" creationId="{3561A337-114F-FDB1-17BB-BFF3517C231A}"/>
          </ac:picMkLst>
        </pc:picChg>
      </pc:sldChg>
      <pc:sldChg chg="addSp delSp modSp add mod">
        <pc:chgData name="Alexander Sellapillai" userId="5a95c19abef8aa5e" providerId="LiveId" clId="{2DC8EA69-E552-4D7E-9A15-3E869F857F97}" dt="2025-06-21T20:14:04.691" v="4726" actId="1076"/>
        <pc:sldMkLst>
          <pc:docMk/>
          <pc:sldMk cId="249531941" sldId="354"/>
        </pc:sldMkLst>
        <pc:spChg chg="mod">
          <ac:chgData name="Alexander Sellapillai" userId="5a95c19abef8aa5e" providerId="LiveId" clId="{2DC8EA69-E552-4D7E-9A15-3E869F857F97}" dt="2025-06-21T19:07:37.488" v="4129" actId="1076"/>
          <ac:spMkLst>
            <pc:docMk/>
            <pc:sldMk cId="249531941" sldId="354"/>
            <ac:spMk id="20" creationId="{392D1884-A4E0-0F55-F8F2-E8889D88F5BD}"/>
          </ac:spMkLst>
        </pc:spChg>
        <pc:picChg chg="add mod">
          <ac:chgData name="Alexander Sellapillai" userId="5a95c19abef8aa5e" providerId="LiveId" clId="{2DC8EA69-E552-4D7E-9A15-3E869F857F97}" dt="2025-06-21T19:29:00.455" v="4163" actId="1076"/>
          <ac:picMkLst>
            <pc:docMk/>
            <pc:sldMk cId="249531941" sldId="354"/>
            <ac:picMk id="3" creationId="{58C5066C-6330-1719-A167-CFDC5709776D}"/>
          </ac:picMkLst>
        </pc:picChg>
        <pc:picChg chg="del">
          <ac:chgData name="Alexander Sellapillai" userId="5a95c19abef8aa5e" providerId="LiveId" clId="{2DC8EA69-E552-4D7E-9A15-3E869F857F97}" dt="2025-06-21T19:07:24.307" v="4125" actId="478"/>
          <ac:picMkLst>
            <pc:docMk/>
            <pc:sldMk cId="249531941" sldId="354"/>
            <ac:picMk id="4" creationId="{E789097B-412F-D651-4926-5A75AFDC365B}"/>
          </ac:picMkLst>
        </pc:picChg>
        <pc:picChg chg="add mod">
          <ac:chgData name="Alexander Sellapillai" userId="5a95c19abef8aa5e" providerId="LiveId" clId="{2DC8EA69-E552-4D7E-9A15-3E869F857F97}" dt="2025-06-21T20:14:04.691" v="4726" actId="1076"/>
          <ac:picMkLst>
            <pc:docMk/>
            <pc:sldMk cId="249531941" sldId="354"/>
            <ac:picMk id="5" creationId="{4FCCC702-C5C5-C2B1-960C-82864A0F67AD}"/>
          </ac:picMkLst>
        </pc:picChg>
      </pc:sldChg>
      <pc:sldChg chg="addSp delSp modSp add mod">
        <pc:chgData name="Alexander Sellapillai" userId="5a95c19abef8aa5e" providerId="LiveId" clId="{2DC8EA69-E552-4D7E-9A15-3E869F857F97}" dt="2025-06-21T19:27:24.387" v="4137" actId="1076"/>
        <pc:sldMkLst>
          <pc:docMk/>
          <pc:sldMk cId="1937368953" sldId="355"/>
        </pc:sldMkLst>
        <pc:picChg chg="del">
          <ac:chgData name="Alexander Sellapillai" userId="5a95c19abef8aa5e" providerId="LiveId" clId="{2DC8EA69-E552-4D7E-9A15-3E869F857F97}" dt="2025-06-21T19:08:19.352" v="4131" actId="478"/>
          <ac:picMkLst>
            <pc:docMk/>
            <pc:sldMk cId="1937368953" sldId="355"/>
            <ac:picMk id="3" creationId="{F7602F73-CB07-917B-7B0A-D924D7ABF60C}"/>
          </ac:picMkLst>
        </pc:picChg>
        <pc:picChg chg="add mod">
          <ac:chgData name="Alexander Sellapillai" userId="5a95c19abef8aa5e" providerId="LiveId" clId="{2DC8EA69-E552-4D7E-9A15-3E869F857F97}" dt="2025-06-21T19:27:24.387" v="4137" actId="1076"/>
          <ac:picMkLst>
            <pc:docMk/>
            <pc:sldMk cId="1937368953" sldId="355"/>
            <ac:picMk id="4" creationId="{C033F5FF-F0F3-1B11-F4DE-423BE1E7BD2E}"/>
          </ac:picMkLst>
        </pc:picChg>
      </pc:sldChg>
      <pc:sldChg chg="addSp delSp modSp add del mod">
        <pc:chgData name="Alexander Sellapillai" userId="5a95c19abef8aa5e" providerId="LiveId" clId="{2DC8EA69-E552-4D7E-9A15-3E869F857F97}" dt="2025-06-21T19:41:03.551" v="4362" actId="2696"/>
        <pc:sldMkLst>
          <pc:docMk/>
          <pc:sldMk cId="3848169981" sldId="356"/>
        </pc:sldMkLst>
        <pc:spChg chg="mod">
          <ac:chgData name="Alexander Sellapillai" userId="5a95c19abef8aa5e" providerId="LiveId" clId="{2DC8EA69-E552-4D7E-9A15-3E869F857F97}" dt="2025-06-21T19:31:16.552" v="4240" actId="1035"/>
          <ac:spMkLst>
            <pc:docMk/>
            <pc:sldMk cId="3848169981" sldId="356"/>
            <ac:spMk id="20" creationId="{13281B5D-0EC2-07EB-10BC-EF7A3AB1E942}"/>
          </ac:spMkLst>
        </pc:spChg>
        <pc:picChg chg="del">
          <ac:chgData name="Alexander Sellapillai" userId="5a95c19abef8aa5e" providerId="LiveId" clId="{2DC8EA69-E552-4D7E-9A15-3E869F857F97}" dt="2025-06-21T19:29:47.124" v="4168" actId="478"/>
          <ac:picMkLst>
            <pc:docMk/>
            <pc:sldMk cId="3848169981" sldId="356"/>
            <ac:picMk id="3" creationId="{E98AEE22-E0BC-96A3-B8EE-74CEC8D76789}"/>
          </ac:picMkLst>
        </pc:picChg>
        <pc:picChg chg="add mod">
          <ac:chgData name="Alexander Sellapillai" userId="5a95c19abef8aa5e" providerId="LiveId" clId="{2DC8EA69-E552-4D7E-9A15-3E869F857F97}" dt="2025-06-21T19:31:16.552" v="4240" actId="1035"/>
          <ac:picMkLst>
            <pc:docMk/>
            <pc:sldMk cId="3848169981" sldId="356"/>
            <ac:picMk id="4" creationId="{2847E28F-F1CF-CBD1-91BC-6A30A9FC9FFB}"/>
          </ac:picMkLst>
        </pc:picChg>
      </pc:sldChg>
      <pc:sldChg chg="addSp delSp modSp add mod">
        <pc:chgData name="Alexander Sellapillai" userId="5a95c19abef8aa5e" providerId="LiveId" clId="{2DC8EA69-E552-4D7E-9A15-3E869F857F97}" dt="2025-06-21T20:24:02.770" v="4793" actId="207"/>
        <pc:sldMkLst>
          <pc:docMk/>
          <pc:sldMk cId="909309835" sldId="357"/>
        </pc:sldMkLst>
        <pc:spChg chg="mod">
          <ac:chgData name="Alexander Sellapillai" userId="5a95c19abef8aa5e" providerId="LiveId" clId="{2DC8EA69-E552-4D7E-9A15-3E869F857F97}" dt="2025-06-21T20:24:02.770" v="4793" actId="207"/>
          <ac:spMkLst>
            <pc:docMk/>
            <pc:sldMk cId="909309835" sldId="357"/>
            <ac:spMk id="20" creationId="{AF96B34C-7266-CDA5-D5E2-507A617129BB}"/>
          </ac:spMkLst>
        </pc:spChg>
        <pc:picChg chg="add mod">
          <ac:chgData name="Alexander Sellapillai" userId="5a95c19abef8aa5e" providerId="LiveId" clId="{2DC8EA69-E552-4D7E-9A15-3E869F857F97}" dt="2025-06-21T19:33:47.780" v="4281" actId="1076"/>
          <ac:picMkLst>
            <pc:docMk/>
            <pc:sldMk cId="909309835" sldId="357"/>
            <ac:picMk id="3" creationId="{8A94F787-2B1D-3613-5F4B-4C1F982168D0}"/>
          </ac:picMkLst>
        </pc:picChg>
        <pc:picChg chg="del">
          <ac:chgData name="Alexander Sellapillai" userId="5a95c19abef8aa5e" providerId="LiveId" clId="{2DC8EA69-E552-4D7E-9A15-3E869F857F97}" dt="2025-06-21T19:31:40.100" v="4242" actId="478"/>
          <ac:picMkLst>
            <pc:docMk/>
            <pc:sldMk cId="909309835" sldId="357"/>
            <ac:picMk id="4" creationId="{D2FB869B-38B3-FA4D-F42F-D2CFF30A4B97}"/>
          </ac:picMkLst>
        </pc:picChg>
      </pc:sldChg>
      <pc:sldChg chg="addSp delSp modSp add mod ord">
        <pc:chgData name="Alexander Sellapillai" userId="5a95c19abef8aa5e" providerId="LiveId" clId="{2DC8EA69-E552-4D7E-9A15-3E869F857F97}" dt="2025-06-21T19:45:51.875" v="4365" actId="22"/>
        <pc:sldMkLst>
          <pc:docMk/>
          <pc:sldMk cId="2853495461" sldId="358"/>
        </pc:sldMkLst>
        <pc:spChg chg="mod">
          <ac:chgData name="Alexander Sellapillai" userId="5a95c19abef8aa5e" providerId="LiveId" clId="{2DC8EA69-E552-4D7E-9A15-3E869F857F97}" dt="2025-06-21T19:34:37.959" v="4360" actId="20577"/>
          <ac:spMkLst>
            <pc:docMk/>
            <pc:sldMk cId="2853495461" sldId="358"/>
            <ac:spMk id="20" creationId="{8FF6F0A3-3FDE-06BF-773D-6D79BEC90271}"/>
          </ac:spMkLst>
        </pc:spChg>
        <pc:picChg chg="add del">
          <ac:chgData name="Alexander Sellapillai" userId="5a95c19abef8aa5e" providerId="LiveId" clId="{2DC8EA69-E552-4D7E-9A15-3E869F857F97}" dt="2025-06-21T19:45:26.768" v="4364" actId="22"/>
          <ac:picMkLst>
            <pc:docMk/>
            <pc:sldMk cId="2853495461" sldId="358"/>
            <ac:picMk id="3" creationId="{11B85398-26D4-7138-7A87-882765C265CD}"/>
          </ac:picMkLst>
        </pc:picChg>
        <pc:picChg chg="del">
          <ac:chgData name="Alexander Sellapillai" userId="5a95c19abef8aa5e" providerId="LiveId" clId="{2DC8EA69-E552-4D7E-9A15-3E869F857F97}" dt="2025-06-21T19:34:40.948" v="4361" actId="478"/>
          <ac:picMkLst>
            <pc:docMk/>
            <pc:sldMk cId="2853495461" sldId="358"/>
            <ac:picMk id="4" creationId="{35FE83BF-7EC3-B418-6052-1CB3F428BBEF}"/>
          </ac:picMkLst>
        </pc:picChg>
        <pc:picChg chg="add">
          <ac:chgData name="Alexander Sellapillai" userId="5a95c19abef8aa5e" providerId="LiveId" clId="{2DC8EA69-E552-4D7E-9A15-3E869F857F97}" dt="2025-06-21T19:45:51.875" v="4365" actId="22"/>
          <ac:picMkLst>
            <pc:docMk/>
            <pc:sldMk cId="2853495461" sldId="358"/>
            <ac:picMk id="6" creationId="{96740E99-B988-CE7A-5DBA-D3EA9C7F0F86}"/>
          </ac:picMkLst>
        </pc:picChg>
      </pc:sldChg>
      <pc:sldChg chg="addSp delSp add del mod">
        <pc:chgData name="Alexander Sellapillai" userId="5a95c19abef8aa5e" providerId="LiveId" clId="{2DC8EA69-E552-4D7E-9A15-3E869F857F97}" dt="2025-06-21T20:10:18.230" v="4637" actId="2696"/>
        <pc:sldMkLst>
          <pc:docMk/>
          <pc:sldMk cId="4068278550" sldId="359"/>
        </pc:sldMkLst>
        <pc:picChg chg="add">
          <ac:chgData name="Alexander Sellapillai" userId="5a95c19abef8aa5e" providerId="LiveId" clId="{2DC8EA69-E552-4D7E-9A15-3E869F857F97}" dt="2025-06-21T19:47:49.867" v="4368" actId="22"/>
          <ac:picMkLst>
            <pc:docMk/>
            <pc:sldMk cId="4068278550" sldId="359"/>
            <ac:picMk id="3" creationId="{E2A74BA0-CCF5-3BF0-2975-5E8AC4025A69}"/>
          </ac:picMkLst>
        </pc:picChg>
        <pc:picChg chg="del">
          <ac:chgData name="Alexander Sellapillai" userId="5a95c19abef8aa5e" providerId="LiveId" clId="{2DC8EA69-E552-4D7E-9A15-3E869F857F97}" dt="2025-06-21T19:47:48.832" v="4367" actId="478"/>
          <ac:picMkLst>
            <pc:docMk/>
            <pc:sldMk cId="4068278550" sldId="359"/>
            <ac:picMk id="6" creationId="{6320737B-0F97-F5FA-337B-956348C93F6C}"/>
          </ac:picMkLst>
        </pc:picChg>
      </pc:sldChg>
      <pc:sldChg chg="add">
        <pc:chgData name="Alexander Sellapillai" userId="5a95c19abef8aa5e" providerId="LiveId" clId="{2DC8EA69-E552-4D7E-9A15-3E869F857F97}" dt="2025-06-21T19:47:58.706" v="4369" actId="2890"/>
        <pc:sldMkLst>
          <pc:docMk/>
          <pc:sldMk cId="2827624651" sldId="360"/>
        </pc:sldMkLst>
      </pc:sldChg>
      <pc:sldChg chg="addSp delSp add mod">
        <pc:chgData name="Alexander Sellapillai" userId="5a95c19abef8aa5e" providerId="LiveId" clId="{2DC8EA69-E552-4D7E-9A15-3E869F857F97}" dt="2025-06-21T19:49:40.570" v="4372" actId="22"/>
        <pc:sldMkLst>
          <pc:docMk/>
          <pc:sldMk cId="776677282" sldId="361"/>
        </pc:sldMkLst>
        <pc:picChg chg="del">
          <ac:chgData name="Alexander Sellapillai" userId="5a95c19abef8aa5e" providerId="LiveId" clId="{2DC8EA69-E552-4D7E-9A15-3E869F857F97}" dt="2025-06-21T19:49:39.470" v="4371" actId="478"/>
          <ac:picMkLst>
            <pc:docMk/>
            <pc:sldMk cId="776677282" sldId="361"/>
            <ac:picMk id="3" creationId="{7886A84B-9D99-5A27-37ED-DD56F09E43E7}"/>
          </ac:picMkLst>
        </pc:picChg>
        <pc:picChg chg="add">
          <ac:chgData name="Alexander Sellapillai" userId="5a95c19abef8aa5e" providerId="LiveId" clId="{2DC8EA69-E552-4D7E-9A15-3E869F857F97}" dt="2025-06-21T19:49:40.570" v="4372" actId="22"/>
          <ac:picMkLst>
            <pc:docMk/>
            <pc:sldMk cId="776677282" sldId="361"/>
            <ac:picMk id="4" creationId="{6D7384E3-5BEB-1958-CF8F-5AC1828E4705}"/>
          </ac:picMkLst>
        </pc:picChg>
      </pc:sldChg>
      <pc:sldChg chg="add">
        <pc:chgData name="Alexander Sellapillai" userId="5a95c19abef8aa5e" providerId="LiveId" clId="{2DC8EA69-E552-4D7E-9A15-3E869F857F97}" dt="2025-06-21T19:49:45.750" v="4373" actId="2890"/>
        <pc:sldMkLst>
          <pc:docMk/>
          <pc:sldMk cId="3569553114" sldId="362"/>
        </pc:sldMkLst>
      </pc:sldChg>
      <pc:sldChg chg="addSp delSp add mod">
        <pc:chgData name="Alexander Sellapillai" userId="5a95c19abef8aa5e" providerId="LiveId" clId="{2DC8EA69-E552-4D7E-9A15-3E869F857F97}" dt="2025-06-21T19:51:47.251" v="4376" actId="22"/>
        <pc:sldMkLst>
          <pc:docMk/>
          <pc:sldMk cId="3815490093" sldId="363"/>
        </pc:sldMkLst>
        <pc:picChg chg="add">
          <ac:chgData name="Alexander Sellapillai" userId="5a95c19abef8aa5e" providerId="LiveId" clId="{2DC8EA69-E552-4D7E-9A15-3E869F857F97}" dt="2025-06-21T19:51:47.251" v="4376" actId="22"/>
          <ac:picMkLst>
            <pc:docMk/>
            <pc:sldMk cId="3815490093" sldId="363"/>
            <ac:picMk id="3" creationId="{7BCFA36B-650D-9CD7-2D6E-EC4E42545F35}"/>
          </ac:picMkLst>
        </pc:picChg>
        <pc:picChg chg="del">
          <ac:chgData name="Alexander Sellapillai" userId="5a95c19abef8aa5e" providerId="LiveId" clId="{2DC8EA69-E552-4D7E-9A15-3E869F857F97}" dt="2025-06-21T19:51:46.257" v="4375" actId="478"/>
          <ac:picMkLst>
            <pc:docMk/>
            <pc:sldMk cId="3815490093" sldId="363"/>
            <ac:picMk id="4" creationId="{E766E148-03BC-6459-4FA9-D82B8A3E8543}"/>
          </ac:picMkLst>
        </pc:picChg>
      </pc:sldChg>
      <pc:sldChg chg="add">
        <pc:chgData name="Alexander Sellapillai" userId="5a95c19abef8aa5e" providerId="LiveId" clId="{2DC8EA69-E552-4D7E-9A15-3E869F857F97}" dt="2025-06-21T19:51:52.277" v="4377" actId="2890"/>
        <pc:sldMkLst>
          <pc:docMk/>
          <pc:sldMk cId="3970641230" sldId="364"/>
        </pc:sldMkLst>
      </pc:sldChg>
      <pc:sldChg chg="addSp delSp add mod">
        <pc:chgData name="Alexander Sellapillai" userId="5a95c19abef8aa5e" providerId="LiveId" clId="{2DC8EA69-E552-4D7E-9A15-3E869F857F97}" dt="2025-06-21T19:53:42.736" v="4380" actId="22"/>
        <pc:sldMkLst>
          <pc:docMk/>
          <pc:sldMk cId="2982904135" sldId="365"/>
        </pc:sldMkLst>
        <pc:picChg chg="del">
          <ac:chgData name="Alexander Sellapillai" userId="5a95c19abef8aa5e" providerId="LiveId" clId="{2DC8EA69-E552-4D7E-9A15-3E869F857F97}" dt="2025-06-21T19:53:42.182" v="4379" actId="478"/>
          <ac:picMkLst>
            <pc:docMk/>
            <pc:sldMk cId="2982904135" sldId="365"/>
            <ac:picMk id="3" creationId="{DC5890DE-44D3-78E0-47A2-7B7199C74C30}"/>
          </ac:picMkLst>
        </pc:picChg>
        <pc:picChg chg="add">
          <ac:chgData name="Alexander Sellapillai" userId="5a95c19abef8aa5e" providerId="LiveId" clId="{2DC8EA69-E552-4D7E-9A15-3E869F857F97}" dt="2025-06-21T19:53:42.736" v="4380" actId="22"/>
          <ac:picMkLst>
            <pc:docMk/>
            <pc:sldMk cId="2982904135" sldId="365"/>
            <ac:picMk id="4" creationId="{367F5CEE-EABF-1B81-02E0-F45281117EB0}"/>
          </ac:picMkLst>
        </pc:picChg>
      </pc:sldChg>
      <pc:sldChg chg="addSp delSp modSp add mod">
        <pc:chgData name="Alexander Sellapillai" userId="5a95c19abef8aa5e" providerId="LiveId" clId="{2DC8EA69-E552-4D7E-9A15-3E869F857F97}" dt="2025-06-21T19:55:12.503" v="4384" actId="1076"/>
        <pc:sldMkLst>
          <pc:docMk/>
          <pc:sldMk cId="878308529" sldId="366"/>
        </pc:sldMkLst>
        <pc:picChg chg="add mod">
          <ac:chgData name="Alexander Sellapillai" userId="5a95c19abef8aa5e" providerId="LiveId" clId="{2DC8EA69-E552-4D7E-9A15-3E869F857F97}" dt="2025-06-21T19:55:12.503" v="4384" actId="1076"/>
          <ac:picMkLst>
            <pc:docMk/>
            <pc:sldMk cId="878308529" sldId="366"/>
            <ac:picMk id="3" creationId="{ED5481B0-788F-2C4C-1119-536573E844C0}"/>
          </ac:picMkLst>
        </pc:picChg>
        <pc:picChg chg="del">
          <ac:chgData name="Alexander Sellapillai" userId="5a95c19abef8aa5e" providerId="LiveId" clId="{2DC8EA69-E552-4D7E-9A15-3E869F857F97}" dt="2025-06-21T19:55:09.360" v="4382" actId="478"/>
          <ac:picMkLst>
            <pc:docMk/>
            <pc:sldMk cId="878308529" sldId="366"/>
            <ac:picMk id="4" creationId="{F88A2B02-9F3C-9E70-8CFD-1D2936319818}"/>
          </ac:picMkLst>
        </pc:picChg>
      </pc:sldChg>
      <pc:sldChg chg="modSp add mod ord">
        <pc:chgData name="Alexander Sellapillai" userId="5a95c19abef8aa5e" providerId="LiveId" clId="{2DC8EA69-E552-4D7E-9A15-3E869F857F97}" dt="2025-06-21T20:13:03.920" v="4724" actId="14100"/>
        <pc:sldMkLst>
          <pc:docMk/>
          <pc:sldMk cId="47589549" sldId="367"/>
        </pc:sldMkLst>
        <pc:spChg chg="mod">
          <ac:chgData name="Alexander Sellapillai" userId="5a95c19abef8aa5e" providerId="LiveId" clId="{2DC8EA69-E552-4D7E-9A15-3E869F857F97}" dt="2025-06-21T20:12:58.363" v="4723" actId="20577"/>
          <ac:spMkLst>
            <pc:docMk/>
            <pc:sldMk cId="47589549" sldId="367"/>
            <ac:spMk id="6" creationId="{1B3B4E35-EB39-F272-6DD4-312A02332262}"/>
          </ac:spMkLst>
        </pc:spChg>
        <pc:spChg chg="mod">
          <ac:chgData name="Alexander Sellapillai" userId="5a95c19abef8aa5e" providerId="LiveId" clId="{2DC8EA69-E552-4D7E-9A15-3E869F857F97}" dt="2025-06-21T20:13:03.920" v="4724" actId="14100"/>
          <ac:spMkLst>
            <pc:docMk/>
            <pc:sldMk cId="47589549" sldId="367"/>
            <ac:spMk id="20" creationId="{E2F55286-FF72-98A1-C6B4-D2F18A26B12A}"/>
          </ac:spMkLst>
        </pc:spChg>
      </pc:sldChg>
      <pc:sldChg chg="delSp modSp add mod">
        <pc:chgData name="Alexander Sellapillai" userId="5a95c19abef8aa5e" providerId="LiveId" clId="{2DC8EA69-E552-4D7E-9A15-3E869F857F97}" dt="2025-06-21T20:05:08.301" v="4464" actId="1076"/>
        <pc:sldMkLst>
          <pc:docMk/>
          <pc:sldMk cId="2817046894" sldId="368"/>
        </pc:sldMkLst>
        <pc:spChg chg="mod">
          <ac:chgData name="Alexander Sellapillai" userId="5a95c19abef8aa5e" providerId="LiveId" clId="{2DC8EA69-E552-4D7E-9A15-3E869F857F97}" dt="2025-06-21T20:05:08.301" v="4464" actId="1076"/>
          <ac:spMkLst>
            <pc:docMk/>
            <pc:sldMk cId="2817046894" sldId="368"/>
            <ac:spMk id="20" creationId="{925FEDB1-06AB-39D6-5BF8-E78393AEADFB}"/>
          </ac:spMkLst>
        </pc:spChg>
        <pc:picChg chg="del">
          <ac:chgData name="Alexander Sellapillai" userId="5a95c19abef8aa5e" providerId="LiveId" clId="{2DC8EA69-E552-4D7E-9A15-3E869F857F97}" dt="2025-06-21T20:04:23.101" v="4389" actId="478"/>
          <ac:picMkLst>
            <pc:docMk/>
            <pc:sldMk cId="2817046894" sldId="368"/>
            <ac:picMk id="3" creationId="{07DF9C43-0688-5E2E-0424-68D049B91DE9}"/>
          </ac:picMkLst>
        </pc:picChg>
      </pc:sldChg>
      <pc:sldChg chg="add">
        <pc:chgData name="Alexander Sellapillai" userId="5a95c19abef8aa5e" providerId="LiveId" clId="{2DC8EA69-E552-4D7E-9A15-3E869F857F97}" dt="2025-06-21T20:05:30.323" v="4465" actId="2890"/>
        <pc:sldMkLst>
          <pc:docMk/>
          <pc:sldMk cId="3708955839" sldId="369"/>
        </pc:sldMkLst>
      </pc:sldChg>
      <pc:sldChg chg="addSp delSp modSp add mod ord">
        <pc:chgData name="Alexander Sellapillai" userId="5a95c19abef8aa5e" providerId="LiveId" clId="{2DC8EA69-E552-4D7E-9A15-3E869F857F97}" dt="2025-06-21T20:15:03.432" v="4742" actId="14100"/>
        <pc:sldMkLst>
          <pc:docMk/>
          <pc:sldMk cId="2573965311" sldId="370"/>
        </pc:sldMkLst>
        <pc:picChg chg="add mod">
          <ac:chgData name="Alexander Sellapillai" userId="5a95c19abef8aa5e" providerId="LiveId" clId="{2DC8EA69-E552-4D7E-9A15-3E869F857F97}" dt="2025-06-21T20:15:03.432" v="4742" actId="14100"/>
          <ac:picMkLst>
            <pc:docMk/>
            <pc:sldMk cId="2573965311" sldId="370"/>
            <ac:picMk id="2" creationId="{9B7270AF-77DA-7E03-95A1-4D2F164BB4ED}"/>
          </ac:picMkLst>
        </pc:picChg>
        <pc:picChg chg="del">
          <ac:chgData name="Alexander Sellapillai" userId="5a95c19abef8aa5e" providerId="LiveId" clId="{2DC8EA69-E552-4D7E-9A15-3E869F857F97}" dt="2025-06-21T20:14:17.409" v="4731" actId="478"/>
          <ac:picMkLst>
            <pc:docMk/>
            <pc:sldMk cId="2573965311" sldId="370"/>
            <ac:picMk id="3" creationId="{C0B5C436-3A51-C0E7-8454-5B56A1FB774D}"/>
          </ac:picMkLst>
        </pc:picChg>
        <pc:picChg chg="del">
          <ac:chgData name="Alexander Sellapillai" userId="5a95c19abef8aa5e" providerId="LiveId" clId="{2DC8EA69-E552-4D7E-9A15-3E869F857F97}" dt="2025-06-21T20:14:16.641" v="4730" actId="478"/>
          <ac:picMkLst>
            <pc:docMk/>
            <pc:sldMk cId="2573965311" sldId="370"/>
            <ac:picMk id="5" creationId="{71922D38-C848-D87A-5BD5-FC5E1D1E395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6/21/2025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6/21/2025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3FA70-8CD9-28B4-B1A7-BC4024EA4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2056A0-84EC-C139-9DC4-587716E14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66970-9550-4948-F3D7-1CC3FF2FC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3C203-7456-0D75-9BD6-1092532AD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6932-33E7-3B9E-15AB-2787CD6B0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F8908B-C7E7-C746-CF97-376F35EC4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39D18-5C60-7DFD-35AB-0CD9E480B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468DF-BC2A-D0FE-C0B0-A3DBE140F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5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1B7BB-C972-37AE-CEE9-57E4244AF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169F9D-AA23-71A0-D377-C678C5451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A5C37-2A3F-8EE4-9558-9EF12D05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AA9DA-149B-340B-C03A-5DEB82A1F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8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4CCAE-E984-85B3-1082-9A64B6FC1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EC9DAF-E1F9-632B-9B87-6DB0FDC33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34DC9-8310-2165-6A52-DABFCAD7E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5A9AE-3712-6A17-5594-487094F13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1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E5739-48B8-9A98-DACB-2338224AC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358C3-E8F6-D53D-E943-34CC04A18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5B28E9-0FEF-09CF-4536-62BB007FD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3D702-AD06-AE2D-78C5-FF16D1209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7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F6E2F-4386-82C8-592F-5F39400E5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C6E21-E6DE-88D0-8191-DC0EACC51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EF7341-6048-2030-C4D3-A53118A0A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BFE56-238F-FF71-85EE-5C77EA98F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16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FE356-D471-3FCE-F872-EB0E52A8A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D61571-FBB9-8FFC-3D7F-C9CCE60C8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F081B9-48D5-4EEE-590C-388AB6450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F36AF-4FA9-7F61-11D4-7D6AF2F23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3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314AA-F095-1263-7130-E50855929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C6471-FB6D-C01B-5FFD-004A63CC7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4C4BE-396F-2FCF-B845-35729B0B9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EBE1E-9730-CB99-B829-57E0A72E4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18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45279-F7BB-C84E-33A5-5D1EACA4A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1A83B-7AAE-7386-3AAC-331465F0E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F7CC4-17C4-5EE8-5BB0-62C9D9FE8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F4D0C-0F66-9FE6-0C96-6BD531F96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40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9C7F4-E6AC-56C6-9F36-18FF3D82D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A6BC61-CC51-2689-9546-D55F3A41D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948CF-1F04-05BA-3B74-2FD85D8CB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8BA28-66D7-D0B4-3CDE-88DF5723F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7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C9340-8273-C74F-0D88-E99CCCF89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7BAEC-5B56-5200-AB39-693D6F2BE2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52D0C-A361-011F-DD99-72AF1E442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D3670-6852-A247-C1F6-57E2E0C96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61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1BDD8-87EF-A546-49D0-DA1E2184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D1C79-D635-D9D8-F642-B50A615AE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75AF50-2FBB-1BA5-28D5-A5401548D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5907C-7FAE-BCDD-8EC4-FDADC9B74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68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048F3-F429-B28A-4CAA-6082287F2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8E4C68-EE4E-960B-439C-84E5D3CDB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72E212-7631-194D-DAE3-182C7B508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20B3C-7AC8-BFB8-65E8-29314B64F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09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91799-702E-9A45-9B66-90D33A60E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E10022-73B0-7468-A8A1-523672DA2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0AA56A-1141-B3CA-03A6-42D0D4357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A44E2-49F6-808E-F2E1-448F0BC6B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15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8811F-6129-FAB4-21D6-A8F70B2FE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1C049-4638-E0AE-D146-7C928D827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98441-6CD4-D062-31AE-0A616925B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3F42D-FF8B-AC14-59F9-6335B58D8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15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EA93A-661C-F2CD-843F-C762A9CF0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86D2C8-CE06-B46E-5B7F-78D1D63BE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AF679-5069-0806-34F3-58E0579EE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0E94C-E7FD-1C57-0436-DDD5DD5E1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92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907B8-0C6F-9DCC-8DDB-CE50EB168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BDDCE-DFFC-7C86-37C1-AB1141FCD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89984-36F1-565F-3F7B-E25024478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30E82-A0AA-07BD-FBC9-8224167EE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01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99027-9A33-C625-136D-983BA6D44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C5389-33B1-01FD-B661-1634BEB0B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018583-1C83-5875-7FBD-F175AD291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EAF75-0FFD-8E34-F4E0-7B9DC2B18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03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E7FB5-6B7F-51B5-3BE0-F46A3F460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F89109-81F2-8FCB-6CF4-522EE8455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95AC9-8B0E-3963-ADB2-88489B67E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98AA8-5F89-F08B-CFD7-4F480D2F1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45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D5F87-10C0-B975-07F5-73AFAC946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57835-029E-F6A3-4FCA-8EB86F745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69EE5-9EF9-E5A3-CADB-F2BCC32E2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F7CFC-D806-ABEA-91ED-2F22EB048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4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93D8-82D0-CF64-EAF2-91158281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A35EE-2BFB-EB18-6C26-59D041A30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8AC5E-294A-090B-EF03-4DD77FB7E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44D8B-34DD-0570-5539-82B910D1B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73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E2087-9C54-4BCA-0496-CA96934C6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D4060-8CFC-EFE7-ADB4-922D5948D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6A30-54CB-1BB0-751E-A69B7CFE5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067D6-F6A4-072D-34C7-D2758CD1A4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671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F8D9D-9F47-360C-6D08-EEB75C430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AB935-79FC-5131-7BDE-844CEA504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C188C4-08A9-F2B4-5544-E82F6719A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180A5-C356-B35C-310D-142895D38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70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F2BAF-6839-B52A-D425-E686B6ADC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54938-D9DE-C6B6-D3BB-00D903390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624236-D3FA-6B60-21E8-616A8B0A9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2E49-1DF6-0F43-565E-24EBD1BE3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43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A42EC-F257-1869-D009-FDAB00860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C9E7F9-110A-920F-404B-A562713ED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441D2F-5100-38F1-0FB5-80FA8F846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29E71-62E5-597E-79EF-B915E627F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27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0AC0-B396-7C24-FD4C-414B42E7A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7493F2-F24C-348C-6879-6B6C7326B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08779-A215-ED49-1C92-1536C5B55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CFD50-260B-D5C5-B34B-9052EEDC3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3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2E9E2-7F8E-63BC-83B3-770E1BBC7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12966D-E555-8A63-EE69-4ED5F64EE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5CEB9E-5201-CDFB-4F2A-E6765E7CC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D3D63-86DF-7E4B-D3A9-CE5D8D9FA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78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A3EDE-9A95-62B7-3559-6FBD22BFA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DC17D9-B9E1-0E5B-B598-D5F02E6C5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1C6989-3D89-3491-7759-B834C6F3C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4B371-132A-816C-47C8-3C6264EA5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47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1D9DD-2903-AB84-DF10-117A83008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FDDDF-5B07-E996-3EB9-FEA64BBC2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29137-08F3-A3BD-A252-B9B322AAF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9BB47-DE51-9BBA-D61A-648ADF2C0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952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B9AD5-0110-6A20-8E60-5853E70AD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E72545-744D-032D-8590-8E5F4B126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B6334E-0C03-EF48-006D-2CCF0C931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06F1D-E62B-0BD1-8B46-C551D4E70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793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F4BB-16A2-50F1-A57B-2ECF09C86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E65017-BF48-C849-9C9F-3567E82BD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4A3CE-9274-3C64-4DE5-338EDE8B3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724DB-DD9A-6C77-51E6-BCB2D1C74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3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B2C92-588C-7AA1-BB6D-46B7AFACD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C2CC51-6E9B-C9BF-7F89-92D421614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4115B-B2B5-29C4-2255-F0355FFB8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FB9E0-85A0-5692-3ACB-530D194B6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02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A3E91-E20A-5ED0-6494-3F8F4FDB5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5890F3-4570-683F-9A41-A447C4F9C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709F84-BCEE-2BEE-74FE-A6B1BEA3A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407EC-CE72-7FC8-BEC8-52A140390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2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CD768-0210-C6FC-2199-E20E8CCA6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4B805-0739-60B1-606B-085190594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EC147B-B0A0-48FB-F2F8-CA7C3E084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2E62B-D167-5667-8C28-F1EDF5FFF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0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904FA-A493-DE54-2FCE-9F901B366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34F42-6CAE-4958-B962-C08A23308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FE8150-AEB9-3B7F-6533-3EA678EBF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41E03-4CC7-7F1D-8266-0D2BFA546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48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668C1-B452-69BE-7813-D1FAFF8C9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508B0C-8998-9267-9240-220711944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8B6D56-1839-1EE3-10B0-F3E00D262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7AC0E-BF38-3FF9-11F4-054249F43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1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8DB74-9D49-D739-BDD6-CB216EC6F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4F9F9B-F002-7100-38E5-B5E7E3B53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9D7B3-2A8C-E3A7-6884-BF2C2C2D3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F16C7-D05B-A673-A42B-7E2D1891D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88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42258-0444-9221-55EF-656264849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69724D-FCEA-8E78-8826-DCEE08381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C5B9E-1CA1-CF63-689D-0BFD1C90F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0E2CA-576E-57C6-AC1F-D21036F28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0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350" y="1085808"/>
            <a:ext cx="5145438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rSeries Learning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01" y="3799948"/>
            <a:ext cx="1457940" cy="1752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C34FC-D1DB-1C69-D3FF-5344E0539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6" y="3882142"/>
            <a:ext cx="5708094" cy="1988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67F27-F946-CAD7-4B71-86DE6A7A5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6" y="987508"/>
            <a:ext cx="5708094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502DAD1-027F-8EE6-C56B-F978CDFB9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23370C7-6B66-4BDB-80EC-6460FD5A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470956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scope is not limited to the F5OS upgrade!</a:t>
            </a:r>
            <a:br>
              <a:rPr lang="en-GB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45687-9DEE-DC97-42DE-8B2E591817CC}"/>
              </a:ext>
            </a:extLst>
          </p:cNvPr>
          <p:cNvSpPr txBox="1"/>
          <p:nvPr/>
        </p:nvSpPr>
        <p:spPr>
          <a:xfrm>
            <a:off x="850770" y="2353532"/>
            <a:ext cx="37306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also need to deploy the tenant afterward.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deploy the tenant, we require the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Tenant OS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is the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BIG-IP Virtual Edition (VE)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proceed to download it.</a:t>
            </a:r>
            <a:endParaRPr lang="en-AE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A144D2-4525-806F-6562-5C997DA4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179" y="3101538"/>
            <a:ext cx="6087325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3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6D445E0-0B2E-277A-4FD3-98BC17EB0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642B340-A107-5EC2-41A2-D78F045F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28" y="255741"/>
            <a:ext cx="9898144" cy="505212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Platform - Tenant TMOS download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62511-D63E-1221-6C08-A5685A5AB45A}"/>
              </a:ext>
            </a:extLst>
          </p:cNvPr>
          <p:cNvSpPr txBox="1"/>
          <p:nvPr/>
        </p:nvSpPr>
        <p:spPr>
          <a:xfrm>
            <a:off x="631596" y="1305341"/>
            <a:ext cx="697740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GB" dirty="0">
                <a:solidFill>
                  <a:srgbClr val="FFFF00"/>
                </a:solidFill>
              </a:rPr>
              <a:t>There are four tenant TMOS download options.</a:t>
            </a:r>
          </a:p>
          <a:p>
            <a:pPr lvl="2"/>
            <a:endParaRPr lang="en-GB" dirty="0"/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Micro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Small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Medium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Large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>
                <a:solidFill>
                  <a:srgbClr val="FFFF00"/>
                </a:solidFill>
              </a:rPr>
              <a:t>Micro and Small </a:t>
            </a:r>
            <a:r>
              <a:rPr lang="en-GB" dirty="0"/>
              <a:t>images include only the base system and support limited BIG-IP functionality (typically LTM and DNS). Additional components are downloaded during deployment.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Both </a:t>
            </a:r>
            <a:r>
              <a:rPr lang="en-GB" dirty="0">
                <a:solidFill>
                  <a:srgbClr val="FFFF00"/>
                </a:solidFill>
              </a:rPr>
              <a:t>Medium and Large </a:t>
            </a:r>
            <a:r>
              <a:rPr lang="en-GB" dirty="0"/>
              <a:t>images support all BIG-IP modules.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However, the </a:t>
            </a:r>
            <a:r>
              <a:rPr lang="en-GB" dirty="0">
                <a:solidFill>
                  <a:srgbClr val="FFFF00"/>
                </a:solidFill>
              </a:rPr>
              <a:t>Large image provides more disk space, which is useful for tenants that require heavy logging, database storage, or future scalability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59CDC-FDCC-DA3D-2943-1ED009858970}"/>
              </a:ext>
            </a:extLst>
          </p:cNvPr>
          <p:cNvSpPr txBox="1"/>
          <p:nvPr/>
        </p:nvSpPr>
        <p:spPr>
          <a:xfrm>
            <a:off x="7609003" y="3629924"/>
            <a:ext cx="3659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TMOS Download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8C0C7-15B4-35DD-0481-8C3E8C7B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644" y="1265894"/>
            <a:ext cx="2097641" cy="2188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8F173-2BBF-6ECE-6DD5-B0755B137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669" y="4174443"/>
            <a:ext cx="2115616" cy="21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9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C5C060-5F79-C61E-4547-403E10FC1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604F59F-90F5-BA6C-31AF-C7E04D78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28" y="255741"/>
            <a:ext cx="9898144" cy="505212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Download - platform-F5OS and Tenant-TMOS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41B6C-3A9F-DF11-08FD-041D4E2859FB}"/>
              </a:ext>
            </a:extLst>
          </p:cNvPr>
          <p:cNvSpPr txBox="1"/>
          <p:nvPr/>
        </p:nvSpPr>
        <p:spPr>
          <a:xfrm>
            <a:off x="2460396" y="1093028"/>
            <a:ext cx="6052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GB" dirty="0"/>
              <a:t>This is how, we download the platform-F5OS and Tenant-TMOS from the f5 web 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F4AB1-43DB-BB57-0F9C-4B906D29CCD8}"/>
              </a:ext>
            </a:extLst>
          </p:cNvPr>
          <p:cNvSpPr txBox="1"/>
          <p:nvPr/>
        </p:nvSpPr>
        <p:spPr>
          <a:xfrm>
            <a:off x="6230427" y="4202225"/>
            <a:ext cx="3659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TMOS Download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48CCE-136D-051B-AE00-C344E668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306" y="2209486"/>
            <a:ext cx="1702145" cy="1776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5F559C-9391-FECB-8AAF-4B4289022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720" y="4686341"/>
            <a:ext cx="1716731" cy="1765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34168D-0393-31B6-AD85-CD07D5C16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666" y="5541226"/>
            <a:ext cx="3890908" cy="447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0A767B-ECBD-3C49-648C-97E56BEF91C4}"/>
              </a:ext>
            </a:extLst>
          </p:cNvPr>
          <p:cNvSpPr txBox="1"/>
          <p:nvPr/>
        </p:nvSpPr>
        <p:spPr>
          <a:xfrm>
            <a:off x="2041596" y="4942325"/>
            <a:ext cx="3659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F5OS A - Download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F5F11-995F-E5C6-972F-1C11FB37C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666" y="2523914"/>
            <a:ext cx="2097641" cy="21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8BB673-4850-9B88-935F-E197A853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56D199B-9066-3AA7-FF93-62BB5DB2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2800 Upgrade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83A2A-F158-B5E1-6913-C1318A12FA10}"/>
              </a:ext>
            </a:extLst>
          </p:cNvPr>
          <p:cNvSpPr txBox="1"/>
          <p:nvPr/>
        </p:nvSpPr>
        <p:spPr>
          <a:xfrm>
            <a:off x="5322212" y="1573851"/>
            <a:ext cx="60944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We are going to upgrade r2800 appliance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Login to the hardware Check the current F5OS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Login to F5 website and download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the latest stable F5OS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the tenant OS for BIG IP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Import the F5OS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Install the new imported F5OS and Reboot the r2800 appliance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Verify the F5OS rSeries appliance version after the system reboot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Import the tenant image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37E0C-A17F-0024-367C-959C0F58F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6" y="1993325"/>
            <a:ext cx="4205107" cy="19418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5282B6-50E4-C9C3-559B-F7A2AE34C9C4}"/>
              </a:ext>
            </a:extLst>
          </p:cNvPr>
          <p:cNvSpPr txBox="1"/>
          <p:nvPr/>
        </p:nvSpPr>
        <p:spPr>
          <a:xfrm>
            <a:off x="461161" y="1389185"/>
            <a:ext cx="420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VELOS chassis systems – F5OS 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C0B747-E308-9C92-A463-BA62BE138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60" y="5096315"/>
            <a:ext cx="3890908" cy="4474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BA0377-F9C0-940F-26E9-B77C12D02095}"/>
              </a:ext>
            </a:extLst>
          </p:cNvPr>
          <p:cNvSpPr txBox="1"/>
          <p:nvPr/>
        </p:nvSpPr>
        <p:spPr>
          <a:xfrm>
            <a:off x="678730" y="4492175"/>
            <a:ext cx="3659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rSeries Appliances – F5OS A</a:t>
            </a:r>
          </a:p>
        </p:txBody>
      </p:sp>
    </p:spTree>
    <p:extLst>
      <p:ext uri="{BB962C8B-B14F-4D97-AF65-F5344CB8AC3E}">
        <p14:creationId xmlns:p14="http://schemas.microsoft.com/office/powerpoint/2010/main" val="335889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0243FA-239E-6A4A-9D3C-645C245D8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027A836-7BA7-5CC5-731B-9FDD6F35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Login to the F5 rSeries Platform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EABDD-4C40-6494-5412-2F3E55691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5" y="894336"/>
            <a:ext cx="11013649" cy="58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F6B4414-CD4A-5CA6-17CC-F694DAB2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13A0672-89B7-2D41-EE5B-C32CB0CD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Software Management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FD39E-455C-1F0E-6C99-CD82CF695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66" y="917486"/>
            <a:ext cx="10646004" cy="57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FCD8187-6E4C-CB71-9D42-81B23812E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E2C7DE-726D-2054-D128-86211D73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downloaded F5OS Image into rSeries Platform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4368A-B8CF-A34D-9B9B-10F3CF533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6" y="0"/>
            <a:ext cx="11701806" cy="63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8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5EF31B0-ED87-58EE-DB15-F7FF5FFBD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5BB601B-04FF-AF99-7248-4B2737A4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downloaded F5OS Image into rSeries Platform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3773C-9190-1E3D-4391-A7B2B65A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70" y="189070"/>
            <a:ext cx="11353014" cy="614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6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ADB459-0A6A-DD38-3BFD-3FC1C9DAF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D6D0187-4582-ED38-4AD2-BED9D13A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downloaded F5OS Image into rSeries Platform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F6C8BD-FBA4-1C12-4A08-D51859435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5128"/>
            <a:ext cx="12192000" cy="65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4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F41E4C-A45D-C78F-0167-A55C397E7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CCB006D-E5F7-006F-BD8F-1CEB8243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downloaded F5OS Image into rSeries Platform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5D2F0-CD33-2523-EBF1-0E1AB49A2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578"/>
            <a:ext cx="12192000" cy="65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3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6" y="2978436"/>
            <a:ext cx="3047880" cy="5105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   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300546" y="239505"/>
            <a:ext cx="8009478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iSeries to rSeries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Basic Setup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Upgrade Procedure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VLAN and LAG Configuration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VLANs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LAG (Link Aggregation Group)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Assign VLANs to the LAG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 Preparation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Availability (HA) in rSeries Tenants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Best Practices for rSeries Tenant HA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HA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2064831-3A30-BAAD-9DA3-E9F43956C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4DC84229-407B-D049-B292-ACE002BC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downloaded F5OS Image into rSeries Platform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559A4-77C8-8629-6BAC-39540F644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578"/>
            <a:ext cx="12192000" cy="65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5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840F896-7CB9-66B1-5C4F-4D6678115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4E3B7CB-027B-A96D-5438-B88A9EED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downloaded F5OS Image into rSeries Platform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18BB6-53E4-A805-B403-7DA9ABDC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75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10C6D7-C4D1-71B0-3B90-DF0FDA424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A36E1B5-5867-1AC6-C889-05C222B4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44" y="248932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Upgrade the platform OS – F5OS upgrade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23A50-29E2-1315-2EDE-FC51760C1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31" y="656952"/>
            <a:ext cx="11309021" cy="61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36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D5B1954-C3FB-A1F1-CA95-1554C1FB6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8BDA287-04CD-1874-CC33-E31B1962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Upgrade the platform OS – F5OS upgrade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146DF-97A2-7E73-DF5A-11E16B104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" y="831924"/>
            <a:ext cx="11145625" cy="60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17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3302BF1-C33F-BA4A-058E-9D7BAED79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65F18C9-5828-6CCC-E126-3850390D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Upgrade the platform OS – F5OS upgrade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F0F62-7338-BC76-6549-FE18C057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2" y="1081158"/>
            <a:ext cx="10627151" cy="55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54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F3ED30E-81BB-0514-1F59-215B570B6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8DF047E-A1C9-4457-6599-02E7EA13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0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Upgrade the platform OS – F5OS upgrade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1A337-114F-FDB1-17BB-BFF3517C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" y="395926"/>
            <a:ext cx="11754204" cy="62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04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5988CA2-DB6C-8F53-5E1C-4B80B754F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E7E7883-AD4C-24BC-0BFF-664FE462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88676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Upgrade the platform OS – F5OS upgrade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7270AF-77DA-7E03-95A1-4D2F164B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92" y="484462"/>
            <a:ext cx="10080217" cy="61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65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0BAC91-8EE2-3BFA-83AA-2DE6E01B1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92D1884-A4E0-0F55-F8F2-E8889D88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88676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Upgrade the platform OS – F5OS upgrade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5066C-6330-1719-A167-CFDC57097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5" y="595710"/>
            <a:ext cx="11736790" cy="6173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CCC702-C5C5-C2B1-960C-82864A0F6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148" y="978455"/>
            <a:ext cx="5430008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1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92137D7-AC53-344B-6A68-0E6E98008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CCEB157-DB6D-818A-1C5A-4DB8EC72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88676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Upgrade the platform OS – F5OS upgrade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3F5FF-F0F3-1B11-F4DE-423BE1E7B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90"/>
            <a:ext cx="12192000" cy="60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68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EA04131-ACB0-0D1D-2783-3043EC25E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F96B34C-7266-CDA5-D5E2-507A6171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97" y="1503264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platform F5OS upgrade is successful !!!</a:t>
            </a:r>
            <a:b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(From 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1.7.0-874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 to  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1.8.0-16036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4F787-2B1D-3613-5F4B-4C1F98216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53" y="2568804"/>
            <a:ext cx="4375343" cy="336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5463A5-D294-1EEC-8D10-BA39FDB1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A486FFA-09F6-2ACF-2DBF-3A50954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57" y="377072"/>
            <a:ext cx="10369485" cy="1018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3 - rSeries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F5OS Upgrade Procedure &amp; import tenant OS for tenant deployment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4" y="2525620"/>
            <a:ext cx="2318901" cy="2362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7BF7A-5DB8-EBEE-56A7-9F1438384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525" y="4918695"/>
            <a:ext cx="6834455" cy="786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7423C4-674C-0BB1-914A-035B054CF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03" y="2452150"/>
            <a:ext cx="3982956" cy="28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22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113BE25-4212-1692-33FB-7C903414D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E2F55286-FF72-98A1-C6B4-D2F18A26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326103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scope is not limited to the F5OS upgrade!</a:t>
            </a:r>
            <a:br>
              <a:rPr lang="en-GB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B4E35-EB39-F272-6DD4-312A02332262}"/>
              </a:ext>
            </a:extLst>
          </p:cNvPr>
          <p:cNvSpPr txBox="1"/>
          <p:nvPr/>
        </p:nvSpPr>
        <p:spPr>
          <a:xfrm>
            <a:off x="850770" y="2259541"/>
            <a:ext cx="37306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also need to deploy the tenant after upgrading F5OS.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 do this, we need the </a:t>
            </a:r>
            <a:r>
              <a:rPr lang="en-GB" sz="2000" b="1" dirty="0"/>
              <a:t>Tenant OS</a:t>
            </a:r>
            <a:r>
              <a:rPr lang="en-GB" sz="2000" dirty="0"/>
              <a:t>, which is the </a:t>
            </a:r>
            <a:r>
              <a:rPr lang="en-GB" sz="2000" b="1" dirty="0"/>
              <a:t>BIG-IP Virtual Edition (VE)</a:t>
            </a:r>
            <a:r>
              <a:rPr lang="en-GB" sz="2000" dirty="0"/>
              <a:t> to be imported into the rSeries platform.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Let’s proceed to upload the Tenant OS to the rSeries platform.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6BA331-3D5B-61E2-FA5C-AB446387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179" y="3101538"/>
            <a:ext cx="6087325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9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CC3CEC-68B2-DED0-8994-1A5DECA1A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FF6F0A3-3FDE-06BF-773D-6D79BEC9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88676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tenant OS to rSeries platform for tenant deployment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740E99-B988-CE7A-5DBA-D3EA9C7F0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2665"/>
            <a:ext cx="12192000" cy="54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95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53A60E4-89E6-A17F-BDE1-C4385F584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E0B0E20-8DC3-DDA1-286A-14831C0C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88676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tenant OS to rSeries platform for tenant deployment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3441D-343B-A524-080A-9633FDF0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4648"/>
            <a:ext cx="12192000" cy="44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24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9CB202A-2EEA-0FCB-6121-8B72A7A00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532876E-6A2D-267D-5038-20F151A0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88676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tenant OS to rSeries platform for tenant deployment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384E3-5BEB-1958-CF8F-5AC1828E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4629"/>
            <a:ext cx="12192000" cy="35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7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86B54F7-220A-C87F-5397-12ED9FEE6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CC7AAF2-5C1D-2AC0-7F50-9CEFC8A7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88676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tenant OS to rSeries platform for tenant deployment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F4476-90ED-6AEB-AF0F-C69208B97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4629"/>
            <a:ext cx="12192000" cy="35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53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1ADFF3-30DB-42B9-08C9-053A6F57B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3AD98BB-6B99-9A89-D2AE-F924B66C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88676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tenant OS to rSeries platform for tenant deployment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FA36B-650D-9CD7-2D6E-EC4E42545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5059"/>
            <a:ext cx="12192000" cy="336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90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86AEF76-783F-1FAB-D0BC-BB4FA1992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E8CD767-A91F-873D-5DDC-B91EFE3B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88676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tenant OS to rSeries platform for tenant deployment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40813-63DA-0F7D-ED75-7569FE35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5059"/>
            <a:ext cx="12192000" cy="336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41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0F5AF6B-DAC7-EB72-F0A9-C734A9DD7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D0BDEE2-9CD0-CD0A-DFA5-F8CF634B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88676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tenant OS to rSeries platform for tenant deployment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F5CEE-EABF-1B81-02E0-F4528111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9442"/>
            <a:ext cx="12192000" cy="33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04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6EF7FEA-A93D-A88E-8C88-5C4CC9889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A7AF0DF-4A22-EFD4-EB8F-3A568336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88676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the tenant OS to rSeries platform for tenant deployment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481B0-788F-2C4C-1119-536573E84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374"/>
            <a:ext cx="12192000" cy="5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08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95469B1-29D2-7757-811F-07FD9E3F7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25FEDB1-06AB-39D6-5BF8-E78393AE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0" y="293557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Tenant OS is imported to rSeries platform successfully !!!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4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7679287-8F86-0AC2-95F9-5176FDFF9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DBF7FA0-3747-DA39-73E1-10D9D1ED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31" y="126384"/>
            <a:ext cx="9445656" cy="681397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Upgrade Procedure – Understanding the F5OS Architecture</a:t>
            </a:r>
            <a:b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 New Kubernetes based platform layer – Built in with Microservices Based architecture)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D246D75-C369-93D8-F79E-E6834A30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472" y="868879"/>
            <a:ext cx="6384946" cy="584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FFFF00">
                    <a:alpha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rSeries hardware operates with two layers of operating systems:</a:t>
            </a:r>
          </a:p>
          <a:p>
            <a:pPr lvl="1"/>
            <a:r>
              <a:rPr lang="en-US" sz="1400" b="1" dirty="0">
                <a:solidFill>
                  <a:schemeClr val="tx1">
                    <a:lumMod val="95000"/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 Layer Operating System	</a:t>
            </a:r>
          </a:p>
          <a:p>
            <a:pPr lvl="1"/>
            <a:r>
              <a:rPr lang="en-US" sz="1400" b="1" dirty="0">
                <a:solidFill>
                  <a:schemeClr val="tx1">
                    <a:lumMod val="95000"/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Tenant Layer Operating System</a:t>
            </a:r>
          </a:p>
          <a:p>
            <a:r>
              <a:rPr lang="en-US" sz="1400" b="1" dirty="0">
                <a:solidFill>
                  <a:srgbClr val="FFFF00">
                    <a:alpha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 Layer OS – F5OS</a:t>
            </a:r>
          </a:p>
          <a:p>
            <a:pPr lvl="1"/>
            <a:r>
              <a:rPr lang="en-US" sz="1400" b="1" dirty="0">
                <a:solidFill>
                  <a:schemeClr val="tx1">
                    <a:lumMod val="95000"/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is the platform layer OS, built on a Kubernetes-based micro services architecture.</a:t>
            </a:r>
          </a:p>
          <a:p>
            <a:pPr lvl="1"/>
            <a:r>
              <a:rPr lang="en-US" sz="1400" b="1" dirty="0">
                <a:solidFill>
                  <a:schemeClr val="tx1">
                    <a:lumMod val="95000"/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runs directly on the rSeries bare-metal hardware.</a:t>
            </a:r>
          </a:p>
          <a:p>
            <a:pPr lvl="1"/>
            <a:r>
              <a:rPr lang="en-US" sz="1400" b="1" dirty="0">
                <a:solidFill>
                  <a:schemeClr val="tx1">
                    <a:lumMod val="95000"/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virtualizes hardware resources and provides the interface to operate and manage the system.</a:t>
            </a:r>
          </a:p>
          <a:p>
            <a:pPr lvl="1"/>
            <a:r>
              <a:rPr lang="en-US" sz="1400" b="1" dirty="0">
                <a:solidFill>
                  <a:schemeClr val="tx1">
                    <a:lumMod val="95000"/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access to F5OS is available via CLI, Web UI, and REST API.</a:t>
            </a:r>
          </a:p>
          <a:p>
            <a:r>
              <a:rPr lang="en-US" sz="1400" b="1" dirty="0">
                <a:solidFill>
                  <a:srgbClr val="FFFF00">
                    <a:alpha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Tenant Layer OS – BIG-IP</a:t>
            </a:r>
          </a:p>
          <a:p>
            <a:pPr lvl="1"/>
            <a:r>
              <a:rPr lang="en-US" sz="1400" b="1" dirty="0">
                <a:solidFill>
                  <a:schemeClr val="tx1">
                    <a:lumMod val="95000"/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tenant OS can be either BIG-IP (TMOS) or BIG-IP Next.</a:t>
            </a:r>
          </a:p>
          <a:p>
            <a:pPr lvl="1"/>
            <a:r>
              <a:rPr lang="en-US" sz="1400" b="1" dirty="0">
                <a:solidFill>
                  <a:schemeClr val="tx1">
                    <a:lumMod val="95000"/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Each tenant runs in an isolated virtual environment, similar to a virtual machine.</a:t>
            </a:r>
          </a:p>
          <a:p>
            <a:pPr lvl="1"/>
            <a:r>
              <a:rPr lang="en-US" sz="1400" b="1" dirty="0">
                <a:solidFill>
                  <a:schemeClr val="tx1">
                    <a:lumMod val="95000"/>
                    <a:alpha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Tenants are deployed, managed, and monitored through the F5OS platform.</a:t>
            </a:r>
            <a:endParaRPr lang="en-GB" sz="1400" dirty="0">
              <a:solidFill>
                <a:schemeClr val="tx1">
                  <a:lumMod val="95000"/>
                  <a:alpha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274BA-E92A-213F-2A96-8BBDA3C48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04" y="2111380"/>
            <a:ext cx="4458322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70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E9776-3FD2-21C2-7AF3-61F34A97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31" y="351435"/>
            <a:ext cx="10852559" cy="443060"/>
          </a:xfrm>
          <a:noFill/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video,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682" y="3903642"/>
            <a:ext cx="1457940" cy="1752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BBB781-C4FB-1E2E-20AA-EC475C53A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23" y="3429000"/>
            <a:ext cx="5708094" cy="2634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84473D-9F2D-C169-308C-3A96EBC6BC25}"/>
              </a:ext>
            </a:extLst>
          </p:cNvPr>
          <p:cNvSpPr txBox="1"/>
          <p:nvPr/>
        </p:nvSpPr>
        <p:spPr>
          <a:xfrm>
            <a:off x="2780224" y="1097744"/>
            <a:ext cx="65994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successfully completed the F5OS upgrade in our rSeries platform 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imported tenant OS 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rSeries platform for the new tenant deployment. </a:t>
            </a:r>
            <a:endParaRPr lang="en-AE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912D22-A715-2E0C-8B4F-0DE563C43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25EFBE-381C-242E-0B67-684849C3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78" y="737016"/>
            <a:ext cx="10852559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continue by watching the next video.</a:t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Next video is – rSeries Networking – Thank you!!!</a:t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VLAN and LAG Configuration)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20546-9A82-AB33-68A4-03AD48977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682" y="3903642"/>
            <a:ext cx="1457940" cy="1752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72DCCA-2FE6-0265-447C-0472B0702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23" y="3429000"/>
            <a:ext cx="5708094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5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DE028B1-D8D6-2D7B-56B5-C53D87E09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4D4E5AC-17A3-1A6A-89EC-4B6D7C8F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31" y="126384"/>
            <a:ext cx="9445656" cy="681397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Platform – Minimum Supported Tenant TMOS Version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5E7219D-246A-0889-3F30-F7427266B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122" y="2024853"/>
            <a:ext cx="4223066" cy="115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FFFF00">
                    <a:alpha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TMOS Version rSeries Platform</a:t>
            </a:r>
          </a:p>
          <a:p>
            <a:pPr lvl="1"/>
            <a:r>
              <a:rPr lang="en-GB" sz="1400" b="1" dirty="0">
                <a:solidFill>
                  <a:srgbClr val="FFFF00">
                    <a:alpha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2000 &amp; 4000  - 15.1.6 &amp; above</a:t>
            </a:r>
          </a:p>
          <a:p>
            <a:pPr lvl="1"/>
            <a:r>
              <a:rPr lang="en-GB" sz="1400" b="1" dirty="0">
                <a:solidFill>
                  <a:srgbClr val="FFFF00">
                    <a:alpha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5000 &amp; </a:t>
            </a:r>
            <a:r>
              <a:rPr lang="en-GB" sz="1400" b="1">
                <a:solidFill>
                  <a:srgbClr val="FFFF00">
                    <a:alpha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10000 </a:t>
            </a:r>
            <a:r>
              <a:rPr lang="en-GB" sz="1400" b="1" dirty="0">
                <a:solidFill>
                  <a:srgbClr val="FFFF00">
                    <a:alpha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1400" b="1">
                <a:solidFill>
                  <a:srgbClr val="FFFF00">
                    <a:alpha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1" dirty="0">
                <a:solidFill>
                  <a:srgbClr val="FFFF00">
                    <a:alpha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15.1.5 &amp; above</a:t>
            </a:r>
            <a:endParaRPr lang="en-GB" sz="1400" dirty="0">
              <a:solidFill>
                <a:schemeClr val="tx1">
                  <a:lumMod val="95000"/>
                  <a:alpha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F5B8E-DEE2-8DBC-189A-0C288A970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1" y="807781"/>
            <a:ext cx="4487159" cy="3734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8D6F5E-F1AE-14A8-48AE-DC8B67E33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559" y="5188169"/>
            <a:ext cx="2038635" cy="609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EF79D7-889F-76C7-E9A2-9CF45BB8B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985" y="5140208"/>
            <a:ext cx="2048161" cy="619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73D0B7-7E69-6D0F-F5EE-8E75680CF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668" y="5187839"/>
            <a:ext cx="666843" cy="571580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26ABE0A2-A761-C23B-F4C6-E91C9AD2D50C}"/>
              </a:ext>
            </a:extLst>
          </p:cNvPr>
          <p:cNvSpPr/>
          <p:nvPr/>
        </p:nvSpPr>
        <p:spPr>
          <a:xfrm>
            <a:off x="4722829" y="5282487"/>
            <a:ext cx="518474" cy="4015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923EB5A-7360-3D01-E8E5-BD8BA48DAEFB}"/>
              </a:ext>
            </a:extLst>
          </p:cNvPr>
          <p:cNvSpPr/>
          <p:nvPr/>
        </p:nvSpPr>
        <p:spPr>
          <a:xfrm>
            <a:off x="6833011" y="5249055"/>
            <a:ext cx="518474" cy="4015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83E82E-E77C-A432-FA49-6D05310B4072}"/>
              </a:ext>
            </a:extLst>
          </p:cNvPr>
          <p:cNvSpPr txBox="1"/>
          <p:nvPr/>
        </p:nvSpPr>
        <p:spPr>
          <a:xfrm>
            <a:off x="3485560" y="612965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FF00">
                    <a:alpha val="6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TMOS version must be 15.1.6 to migrate the configuration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82134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D1B1F2E-3C3B-BB8A-6D7C-7B5380287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E7C92D12-D501-0E93-74FB-52D7505A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Versions Based on Hardware Model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85ACE-E4A2-88CB-7B78-11DB8107E179}"/>
              </a:ext>
            </a:extLst>
          </p:cNvPr>
          <p:cNvSpPr txBox="1"/>
          <p:nvPr/>
        </p:nvSpPr>
        <p:spPr>
          <a:xfrm>
            <a:off x="5351591" y="2658612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F5OS is available in two versions, depending on the hardware platform:</a:t>
            </a:r>
          </a:p>
          <a:p>
            <a:pPr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F5OS-A:</a:t>
            </a:r>
            <a:r>
              <a:rPr lang="en-US" dirty="0"/>
              <a:t> Designed for </a:t>
            </a:r>
            <a:r>
              <a:rPr lang="en-US" b="1" dirty="0"/>
              <a:t>rSeries appliances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F5OS-C:</a:t>
            </a:r>
            <a:r>
              <a:rPr lang="en-US" dirty="0"/>
              <a:t> Designed for </a:t>
            </a:r>
            <a:r>
              <a:rPr lang="en-US" b="1" dirty="0"/>
              <a:t>VELOS chassis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51E864-D959-44BF-66CC-7A7AFC43F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6" y="1993325"/>
            <a:ext cx="4205107" cy="19418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2D21B-CE5F-C828-A293-B372F1B68414}"/>
              </a:ext>
            </a:extLst>
          </p:cNvPr>
          <p:cNvSpPr txBox="1"/>
          <p:nvPr/>
        </p:nvSpPr>
        <p:spPr>
          <a:xfrm>
            <a:off x="536575" y="1559707"/>
            <a:ext cx="420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VELOS chassis systems – F5OS 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87BF7A-5DB8-EBEE-56A7-9F1438384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60" y="5096315"/>
            <a:ext cx="3890908" cy="4474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130EA4-7566-85D1-BFDE-7C07494C7250}"/>
              </a:ext>
            </a:extLst>
          </p:cNvPr>
          <p:cNvSpPr txBox="1"/>
          <p:nvPr/>
        </p:nvSpPr>
        <p:spPr>
          <a:xfrm>
            <a:off x="678728" y="4662697"/>
            <a:ext cx="3659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rSeries Appliances – F5OS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4E26A-36A7-FCB7-BDA4-5684817A430E}"/>
              </a:ext>
            </a:extLst>
          </p:cNvPr>
          <p:cNvSpPr txBox="1"/>
          <p:nvPr/>
        </p:nvSpPr>
        <p:spPr>
          <a:xfrm>
            <a:off x="564069" y="3951274"/>
            <a:ext cx="3999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lvl="1">
              <a:defRPr b="1">
                <a:solidFill>
                  <a:srgbClr val="FFC000"/>
                </a:solidFill>
              </a:defRPr>
            </a:lvl2pPr>
          </a:lstStyle>
          <a:p>
            <a:pPr lvl="1"/>
            <a:r>
              <a:rPr lang="en-US" dirty="0"/>
              <a:t>F5OS C – C stands for Chassis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7EF42-1742-446B-5D54-C07F47F6B031}"/>
              </a:ext>
            </a:extLst>
          </p:cNvPr>
          <p:cNvSpPr txBox="1"/>
          <p:nvPr/>
        </p:nvSpPr>
        <p:spPr>
          <a:xfrm>
            <a:off x="405761" y="5543807"/>
            <a:ext cx="420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FFC000"/>
                </a:solidFill>
              </a:rPr>
              <a:t>F5OS A – A stands for Appliances</a:t>
            </a:r>
          </a:p>
        </p:txBody>
      </p:sp>
    </p:spTree>
    <p:extLst>
      <p:ext uri="{BB962C8B-B14F-4D97-AF65-F5344CB8AC3E}">
        <p14:creationId xmlns:p14="http://schemas.microsoft.com/office/powerpoint/2010/main" val="169841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AB44FEE-63F4-531A-A818-0D9FC288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1472AF1-7E11-5602-CC6B-DD9BE1BE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upgrade – Identify the hardware model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4C2A8-24D6-033F-ED19-B1710004EE43}"/>
              </a:ext>
            </a:extLst>
          </p:cNvPr>
          <p:cNvSpPr txBox="1"/>
          <p:nvPr/>
        </p:nvSpPr>
        <p:spPr>
          <a:xfrm>
            <a:off x="8606670" y="2485130"/>
            <a:ext cx="31084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Before You Upgrade</a:t>
            </a:r>
          </a:p>
          <a:p>
            <a:pPr>
              <a:buNone/>
            </a:pP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 your hardware model (rSeries or VELOS).</a:t>
            </a:r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Our Model is r2800 series hardware.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3A416E-71E4-F213-5306-8A2BF362A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73" y="1725953"/>
            <a:ext cx="8122487" cy="39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3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8035A1-6261-9DC9-76C0-1259E5CBD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B530D00-7D70-53AD-C249-710533C4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upgrade – Check the current F5OS Version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49F70-233A-C1A2-3CC9-3F6EC1E71533}"/>
              </a:ext>
            </a:extLst>
          </p:cNvPr>
          <p:cNvSpPr txBox="1"/>
          <p:nvPr/>
        </p:nvSpPr>
        <p:spPr>
          <a:xfrm>
            <a:off x="8446417" y="1746033"/>
            <a:ext cx="31084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Before You Upgrade</a:t>
            </a:r>
          </a:p>
          <a:p>
            <a:pPr>
              <a:buNone/>
            </a:pP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 the current running F5OS version.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Current running version is 1.7.0.8741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Based on the hardware model and current running F5OS version, download the appropriate </a:t>
            </a:r>
            <a:r>
              <a:rPr lang="en-US" b="1" dirty="0"/>
              <a:t>F5OS software version</a:t>
            </a:r>
            <a:r>
              <a:rPr lang="en-US" dirty="0"/>
              <a:t> from the F5 support portal.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98A28-9DE9-5DC0-1A1A-EE1CF8B8C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0" y="1841783"/>
            <a:ext cx="7937369" cy="39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3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359D85E-17B2-3F6F-385E-EE590BC31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11D0203-C7AD-51A9-2288-F780CFB0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99761"/>
            <a:ext cx="9445656" cy="681397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2800 Upgrade -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Login to F5 website and download F5OS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EC438-1A5F-920B-88E4-958CC6B0A72E}"/>
              </a:ext>
            </a:extLst>
          </p:cNvPr>
          <p:cNvSpPr txBox="1"/>
          <p:nvPr/>
        </p:nvSpPr>
        <p:spPr>
          <a:xfrm>
            <a:off x="1027521" y="1336525"/>
            <a:ext cx="60802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Login to my.f5.com &amp; sing 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For the sign in you should have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It prompt for OTP &amp; type the OTP and Login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Once you login go to resources &amp; Downloads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Accept the terms and conditions to download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product family, Product Line, Product Version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Product Family – F5OS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Product Line – F5OS appliance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Product Version – F5OS version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iso file based on your hardware and download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rSeries 2000 &amp; 4000 ISO 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rSeries 5000, 1000 &amp; 12000 ISO 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C5DCC-D6CB-824D-A15A-66093AF9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378" y="4937656"/>
            <a:ext cx="3890908" cy="447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CD7FB-8894-4AAB-0FAA-3328AC968784}"/>
              </a:ext>
            </a:extLst>
          </p:cNvPr>
          <p:cNvSpPr txBox="1"/>
          <p:nvPr/>
        </p:nvSpPr>
        <p:spPr>
          <a:xfrm>
            <a:off x="7505308" y="4338755"/>
            <a:ext cx="3659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F5OS A - Download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24BA8-9D66-A57E-16C1-1C4A4459B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378" y="1920344"/>
            <a:ext cx="2097641" cy="21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710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71af3243-3dd4-4a8d-8c0d-dd76da1f02a5"/>
    <ds:schemaRef ds:uri="http://www.w3.org/XML/1998/namespace"/>
    <ds:schemaRef ds:uri="230e9df3-be65-4c73-a93b-d1236ebd677e"/>
    <ds:schemaRef ds:uri="http://schemas.microsoft.com/office/infopath/2007/PartnerControls"/>
    <ds:schemaRef ds:uri="http://purl.org/dc/terms/"/>
    <ds:schemaRef ds:uri="http://purl.org/dc/elements/1.1/"/>
    <ds:schemaRef ds:uri="http://schemas.microsoft.com/sharepoint/v3"/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7604</TotalTime>
  <Words>1109</Words>
  <Application>Microsoft Office PowerPoint</Application>
  <PresentationFormat>Widescreen</PresentationFormat>
  <Paragraphs>200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Gill Sans MT</vt:lpstr>
      <vt:lpstr>Walbaum Display</vt:lpstr>
      <vt:lpstr>Wingdings</vt:lpstr>
      <vt:lpstr>3DFloatVTI</vt:lpstr>
      <vt:lpstr>F5 rSeries Learning with Alexander S</vt:lpstr>
      <vt:lpstr>Agenda    </vt:lpstr>
      <vt:lpstr>Chapter 3 - rSeries F5OS Upgrade Procedure &amp; import tenant OS for tenant deployment </vt:lpstr>
      <vt:lpstr>F5OS Upgrade Procedure – Understanding the F5OS Architecture (a New Kubernetes based platform layer – Built in with Microservices Based architecture)</vt:lpstr>
      <vt:lpstr>rSeries Platform – Minimum Supported Tenant TMOS Version</vt:lpstr>
      <vt:lpstr>F5OS Versions Based on Hardware Model</vt:lpstr>
      <vt:lpstr>F5OS upgrade – Identify the hardware model</vt:lpstr>
      <vt:lpstr>F5OS upgrade – Check the current F5OS Version</vt:lpstr>
      <vt:lpstr>rSeries 2800 Upgrade - Login to F5 website and download F5OS</vt:lpstr>
      <vt:lpstr>Our scope is not limited to the F5OS upgrade!  </vt:lpstr>
      <vt:lpstr>F5OS Platform - Tenant TMOS download options</vt:lpstr>
      <vt:lpstr>Download - platform-F5OS and Tenant-TMOS</vt:lpstr>
      <vt:lpstr>rSeries 2800 Upgrade</vt:lpstr>
      <vt:lpstr>Login to the F5 rSeries Platform</vt:lpstr>
      <vt:lpstr>Click Software Management</vt:lpstr>
      <vt:lpstr>Import the downloaded F5OS Image into rSeries Platform</vt:lpstr>
      <vt:lpstr>Import the downloaded F5OS Image into rSeries Platform</vt:lpstr>
      <vt:lpstr>Import the downloaded F5OS Image into rSeries Platform</vt:lpstr>
      <vt:lpstr>Import the downloaded F5OS Image into rSeries Platform</vt:lpstr>
      <vt:lpstr>Import the downloaded F5OS Image into rSeries Platform</vt:lpstr>
      <vt:lpstr>Import the downloaded F5OS Image into rSeries Platform</vt:lpstr>
      <vt:lpstr>Upgrade the platform OS – F5OS upgrade</vt:lpstr>
      <vt:lpstr>Upgrade the platform OS – F5OS upgrade</vt:lpstr>
      <vt:lpstr>Upgrade the platform OS – F5OS upgrade</vt:lpstr>
      <vt:lpstr>Upgrade the platform OS – F5OS upgrade</vt:lpstr>
      <vt:lpstr>Upgrade the platform OS – F5OS upgrade</vt:lpstr>
      <vt:lpstr>Upgrade the platform OS – F5OS upgrade</vt:lpstr>
      <vt:lpstr>Upgrade the platform OS – F5OS upgrade</vt:lpstr>
      <vt:lpstr>rSeries platform F5OS upgrade is successful !!! (From 1.7.0-8741  to  1.8.0-16036) </vt:lpstr>
      <vt:lpstr>Our scope is not limited to the F5OS upgrade!  </vt:lpstr>
      <vt:lpstr>Import the tenant OS to rSeries platform for tenant deployment</vt:lpstr>
      <vt:lpstr>Import the tenant OS to rSeries platform for tenant deployment</vt:lpstr>
      <vt:lpstr>Import the tenant OS to rSeries platform for tenant deployment</vt:lpstr>
      <vt:lpstr>Import the tenant OS to rSeries platform for tenant deployment</vt:lpstr>
      <vt:lpstr>Import the tenant OS to rSeries platform for tenant deployment</vt:lpstr>
      <vt:lpstr>Import the tenant OS to rSeries platform for tenant deployment</vt:lpstr>
      <vt:lpstr>Import the tenant OS to rSeries platform for tenant deployment</vt:lpstr>
      <vt:lpstr>Import the tenant OS to rSeries platform for tenant deployment</vt:lpstr>
      <vt:lpstr>Tenant OS is imported to rSeries platform successfully !!!</vt:lpstr>
      <vt:lpstr>In this video,</vt:lpstr>
      <vt:lpstr>Please continue by watching the next video.   Next video is – rSeries Networking – Thank you!!!  (VLAN and LAG Configuration)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 Sellapillai</cp:lastModifiedBy>
  <cp:revision>42</cp:revision>
  <dcterms:created xsi:type="dcterms:W3CDTF">2025-06-06T10:05:20Z</dcterms:created>
  <dcterms:modified xsi:type="dcterms:W3CDTF">2025-06-21T20:24:09Z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